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0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1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36"/>
  </p:notesMasterIdLst>
  <p:handoutMasterIdLst>
    <p:handoutMasterId r:id="rId37"/>
  </p:handoutMasterIdLst>
  <p:sldIdLst>
    <p:sldId id="256" r:id="rId8"/>
    <p:sldId id="260" r:id="rId9"/>
    <p:sldId id="262" r:id="rId10"/>
    <p:sldId id="275" r:id="rId11"/>
    <p:sldId id="283" r:id="rId12"/>
    <p:sldId id="561" r:id="rId13"/>
    <p:sldId id="322" r:id="rId14"/>
    <p:sldId id="294" r:id="rId15"/>
    <p:sldId id="342" r:id="rId16"/>
    <p:sldId id="352" r:id="rId17"/>
    <p:sldId id="353" r:id="rId18"/>
    <p:sldId id="562" r:id="rId19"/>
    <p:sldId id="355" r:id="rId20"/>
    <p:sldId id="288" r:id="rId21"/>
    <p:sldId id="356" r:id="rId22"/>
    <p:sldId id="357" r:id="rId23"/>
    <p:sldId id="358" r:id="rId24"/>
    <p:sldId id="359" r:id="rId25"/>
    <p:sldId id="360" r:id="rId26"/>
    <p:sldId id="361" r:id="rId27"/>
    <p:sldId id="369" r:id="rId28"/>
    <p:sldId id="364" r:id="rId29"/>
    <p:sldId id="366" r:id="rId30"/>
    <p:sldId id="368" r:id="rId31"/>
    <p:sldId id="272" r:id="rId32"/>
    <p:sldId id="365" r:id="rId33"/>
    <p:sldId id="563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40" autoAdjust="0"/>
  </p:normalViewPr>
  <p:slideViewPr>
    <p:cSldViewPr snapToGrid="0">
      <p:cViewPr varScale="1">
        <p:scale>
          <a:sx n="97" d="100"/>
          <a:sy n="97" d="100"/>
        </p:scale>
        <p:origin x="956" y="48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8/10/relationships/authors" Target="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C1E19CE3-74F4-4131-A792-9CEFA66310DF}"/>
    <pc:docChg chg="undo custSel modSld">
      <pc:chgData name="Balian, Sarah (CNTR)" userId="b3b060d9-4d34-479b-ad68-688eaebf93c5" providerId="ADAL" clId="{C1E19CE3-74F4-4131-A792-9CEFA66310DF}" dt="2024-03-01T18:24:16.411" v="60"/>
      <pc:docMkLst>
        <pc:docMk/>
      </pc:docMkLst>
      <pc:sldChg chg="modSp mod">
        <pc:chgData name="Balian, Sarah (CNTR)" userId="b3b060d9-4d34-479b-ad68-688eaebf93c5" providerId="ADAL" clId="{C1E19CE3-74F4-4131-A792-9CEFA66310DF}" dt="2024-03-01T18:11:24.011" v="34" actId="6549"/>
        <pc:sldMkLst>
          <pc:docMk/>
          <pc:sldMk cId="2004344858" sldId="288"/>
        </pc:sldMkLst>
        <pc:spChg chg="mod">
          <ac:chgData name="Balian, Sarah (CNTR)" userId="b3b060d9-4d34-479b-ad68-688eaebf93c5" providerId="ADAL" clId="{C1E19CE3-74F4-4131-A792-9CEFA66310DF}" dt="2024-03-01T18:11:24.011" v="34" actId="6549"/>
          <ac:spMkLst>
            <pc:docMk/>
            <pc:sldMk cId="2004344858" sldId="288"/>
            <ac:spMk id="11" creationId="{8E4E40E9-D792-25A1-4B37-23D4780B1318}"/>
          </ac:spMkLst>
        </pc:spChg>
      </pc:sldChg>
      <pc:sldChg chg="addCm">
        <pc:chgData name="Balian, Sarah (CNTR)" userId="b3b060d9-4d34-479b-ad68-688eaebf93c5" providerId="ADAL" clId="{C1E19CE3-74F4-4131-A792-9CEFA66310DF}" dt="2024-03-01T18:24:16.411" v="60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C1E19CE3-74F4-4131-A792-9CEFA66310DF}" dt="2024-03-01T18:24:16.411" v="60"/>
              <pc2:cmMkLst xmlns:pc2="http://schemas.microsoft.com/office/powerpoint/2019/9/main/command">
                <pc:docMk/>
                <pc:sldMk cId="3475639167" sldId="289"/>
                <pc2:cmMk id="{4D292E2F-1AAA-485D-AA63-26E51BAED515}"/>
              </pc2:cmMkLst>
            </pc226:cmChg>
          </p:ext>
        </pc:extLst>
      </pc:sldChg>
      <pc:sldChg chg="mod">
        <pc:chgData name="Balian, Sarah (CNTR)" userId="b3b060d9-4d34-479b-ad68-688eaebf93c5" providerId="ADAL" clId="{C1E19CE3-74F4-4131-A792-9CEFA66310DF}" dt="2024-03-01T16:46:48.151" v="3" actId="27918"/>
        <pc:sldMkLst>
          <pc:docMk/>
          <pc:sldMk cId="3332005300" sldId="322"/>
        </pc:sldMkLst>
      </pc:sldChg>
      <pc:sldChg chg="modSp mod">
        <pc:chgData name="Balian, Sarah (CNTR)" userId="b3b060d9-4d34-479b-ad68-688eaebf93c5" providerId="ADAL" clId="{C1E19CE3-74F4-4131-A792-9CEFA66310DF}" dt="2024-03-01T17:03:19.188" v="12" actId="1076"/>
        <pc:sldMkLst>
          <pc:docMk/>
          <pc:sldMk cId="2003946249" sldId="353"/>
        </pc:sldMkLst>
        <pc:spChg chg="mod">
          <ac:chgData name="Balian, Sarah (CNTR)" userId="b3b060d9-4d34-479b-ad68-688eaebf93c5" providerId="ADAL" clId="{C1E19CE3-74F4-4131-A792-9CEFA66310DF}" dt="2024-03-01T17:03:19.188" v="12" actId="1076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C1E19CE3-74F4-4131-A792-9CEFA66310DF}" dt="2024-03-01T17:03:15.621" v="11" actId="1076"/>
          <ac:spMkLst>
            <pc:docMk/>
            <pc:sldMk cId="2003946249" sldId="353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C1E19CE3-74F4-4131-A792-9CEFA66310DF}" dt="2024-03-01T17:03:06.797" v="8"/>
          <ac:graphicFrameMkLst>
            <pc:docMk/>
            <pc:sldMk cId="2003946249" sldId="353"/>
            <ac:graphicFrameMk id="8" creationId="{A25666F9-CCA3-9D59-B863-99CA3EC76DEB}"/>
          </ac:graphicFrameMkLst>
        </pc:graphicFrameChg>
      </pc:sldChg>
      <pc:sldChg chg="modSp mod">
        <pc:chgData name="Balian, Sarah (CNTR)" userId="b3b060d9-4d34-479b-ad68-688eaebf93c5" providerId="ADAL" clId="{C1E19CE3-74F4-4131-A792-9CEFA66310DF}" dt="2024-03-01T18:12:45.837" v="56" actId="27918"/>
        <pc:sldMkLst>
          <pc:docMk/>
          <pc:sldMk cId="2500912281" sldId="356"/>
        </pc:sldMkLst>
        <pc:spChg chg="mod">
          <ac:chgData name="Balian, Sarah (CNTR)" userId="b3b060d9-4d34-479b-ad68-688eaebf93c5" providerId="ADAL" clId="{C1E19CE3-74F4-4131-A792-9CEFA66310DF}" dt="2024-03-01T18:11:31.326" v="53" actId="6549"/>
          <ac:spMkLst>
            <pc:docMk/>
            <pc:sldMk cId="2500912281" sldId="356"/>
            <ac:spMk id="7" creationId="{14A00683-55F6-4BAF-DEA2-30924112C144}"/>
          </ac:spMkLst>
        </pc:spChg>
      </pc:sldChg>
      <pc:sldChg chg="mod">
        <pc:chgData name="Balian, Sarah (CNTR)" userId="b3b060d9-4d34-479b-ad68-688eaebf93c5" providerId="ADAL" clId="{C1E19CE3-74F4-4131-A792-9CEFA66310DF}" dt="2024-03-01T18:23:15.131" v="59" actId="27918"/>
        <pc:sldMkLst>
          <pc:docMk/>
          <pc:sldMk cId="3255498171" sldId="368"/>
        </pc:sldMkLst>
      </pc:sldChg>
      <pc:sldChg chg="modSp mod">
        <pc:chgData name="Balian, Sarah (CNTR)" userId="b3b060d9-4d34-479b-ad68-688eaebf93c5" providerId="ADAL" clId="{C1E19CE3-74F4-4131-A792-9CEFA66310DF}" dt="2024-03-01T16:46:01.476" v="0" actId="20577"/>
        <pc:sldMkLst>
          <pc:docMk/>
          <pc:sldMk cId="3392635422" sldId="561"/>
        </pc:sldMkLst>
        <pc:spChg chg="mod">
          <ac:chgData name="Balian, Sarah (CNTR)" userId="b3b060d9-4d34-479b-ad68-688eaebf93c5" providerId="ADAL" clId="{C1E19CE3-74F4-4131-A792-9CEFA66310DF}" dt="2024-03-01T16:46:01.476" v="0" actId="20577"/>
          <ac:spMkLst>
            <pc:docMk/>
            <pc:sldMk cId="3392635422" sldId="561"/>
            <ac:spMk id="38" creationId="{7B388478-69C9-3C77-2CEA-D0982474D171}"/>
          </ac:spMkLst>
        </pc:spChg>
      </pc:sldChg>
      <pc:sldChg chg="modSp mod">
        <pc:chgData name="Balian, Sarah (CNTR)" userId="b3b060d9-4d34-479b-ad68-688eaebf93c5" providerId="ADAL" clId="{C1E19CE3-74F4-4131-A792-9CEFA66310DF}" dt="2024-03-01T18:10:47.344" v="15" actId="20577"/>
        <pc:sldMkLst>
          <pc:docMk/>
          <pc:sldMk cId="4194504312" sldId="562"/>
        </pc:sldMkLst>
        <pc:spChg chg="mod">
          <ac:chgData name="Balian, Sarah (CNTR)" userId="b3b060d9-4d34-479b-ad68-688eaebf93c5" providerId="ADAL" clId="{C1E19CE3-74F4-4131-A792-9CEFA66310DF}" dt="2024-03-01T18:10:25.983" v="13" actId="20577"/>
          <ac:spMkLst>
            <pc:docMk/>
            <pc:sldMk cId="4194504312" sldId="562"/>
            <ac:spMk id="33" creationId="{489EEDA1-4B7D-BD2E-793F-A59F15C96D46}"/>
          </ac:spMkLst>
        </pc:spChg>
        <pc:spChg chg="mod">
          <ac:chgData name="Balian, Sarah (CNTR)" userId="b3b060d9-4d34-479b-ad68-688eaebf93c5" providerId="ADAL" clId="{C1E19CE3-74F4-4131-A792-9CEFA66310DF}" dt="2024-03-01T18:10:47.344" v="15" actId="20577"/>
          <ac:spMkLst>
            <pc:docMk/>
            <pc:sldMk cId="4194504312" sldId="562"/>
            <ac:spMk id="42" creationId="{A026424F-C033-FFEA-E3DE-E1CB729A727D}"/>
          </ac:spMkLst>
        </pc:spChg>
      </pc:sldChg>
    </pc:docChg>
  </pc:docChgLst>
  <pc:docChgLst>
    <pc:chgData name="Behague, Sabina" userId="2f9f8379-56ce-455c-81be-d1dc66b28ae7" providerId="ADAL" clId="{69F00CB4-5C7B-4772-A755-4710C321FE64}"/>
    <pc:docChg chg="undo custSel addSld delSld modSld modMainMaster">
      <pc:chgData name="Behague, Sabina" userId="2f9f8379-56ce-455c-81be-d1dc66b28ae7" providerId="ADAL" clId="{69F00CB4-5C7B-4772-A755-4710C321FE64}" dt="2024-03-13T12:22:13.998" v="2874"/>
      <pc:docMkLst>
        <pc:docMk/>
      </pc:docMkLst>
      <pc:sldChg chg="modSp mod">
        <pc:chgData name="Behague, Sabina" userId="2f9f8379-56ce-455c-81be-d1dc66b28ae7" providerId="ADAL" clId="{69F00CB4-5C7B-4772-A755-4710C321FE64}" dt="2024-02-20T20:51:38.136" v="1399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69F00CB4-5C7B-4772-A755-4710C321FE64}" dt="2024-02-20T20:51:38.136" v="139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69F00CB4-5C7B-4772-A755-4710C321FE64}" dt="2024-02-12T19:47:04.461" v="48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69F00CB4-5C7B-4772-A755-4710C321FE64}" dt="2024-02-12T19:44:28.912" v="21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69F00CB4-5C7B-4772-A755-4710C321FE64}" dt="2024-02-12T19:47:04.461" v="48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9F00CB4-5C7B-4772-A755-4710C321FE64}" dt="2024-03-03T18:46:08.307" v="2278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69F00CB4-5C7B-4772-A755-4710C321FE64}" dt="2024-02-12T21:19:48.396" v="112" actId="1076"/>
          <ac:spMkLst>
            <pc:docMk/>
            <pc:sldMk cId="1428788921" sldId="262"/>
            <ac:spMk id="3" creationId="{C28A6C4C-E90D-FBD4-2E63-770BBA80F72A}"/>
          </ac:spMkLst>
        </pc:spChg>
        <pc:spChg chg="mod">
          <ac:chgData name="Behague, Sabina" userId="2f9f8379-56ce-455c-81be-d1dc66b28ae7" providerId="ADAL" clId="{69F00CB4-5C7B-4772-A755-4710C321FE64}" dt="2024-02-12T21:19:51.268" v="113" actId="1076"/>
          <ac:spMkLst>
            <pc:docMk/>
            <pc:sldMk cId="1428788921" sldId="262"/>
            <ac:spMk id="4" creationId="{7351F412-F95C-1E5B-BB6F-33A41C01B5E2}"/>
          </ac:spMkLst>
        </pc:spChg>
        <pc:spChg chg="mod">
          <ac:chgData name="Behague, Sabina" userId="2f9f8379-56ce-455c-81be-d1dc66b28ae7" providerId="ADAL" clId="{69F00CB4-5C7B-4772-A755-4710C321FE64}" dt="2024-02-12T21:21:03.058" v="131" actId="1076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ehague, Sabina" userId="2f9f8379-56ce-455c-81be-d1dc66b28ae7" providerId="ADAL" clId="{69F00CB4-5C7B-4772-A755-4710C321FE64}" dt="2024-02-12T21:20:48.141" v="126" actId="1076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modNotesTx">
        <pc:chgData name="Behague, Sabina" userId="2f9f8379-56ce-455c-81be-d1dc66b28ae7" providerId="ADAL" clId="{69F00CB4-5C7B-4772-A755-4710C321FE64}" dt="2024-03-10T12:49:29.772" v="2869" actId="20577"/>
        <pc:sldMkLst>
          <pc:docMk/>
          <pc:sldMk cId="1506493807" sldId="272"/>
        </pc:sldMkLst>
        <pc:spChg chg="mod">
          <ac:chgData name="Behague, Sabina" userId="2f9f8379-56ce-455c-81be-d1dc66b28ae7" providerId="ADAL" clId="{69F00CB4-5C7B-4772-A755-4710C321FE64}" dt="2024-03-10T12:49:29.772" v="2869" actId="20577"/>
          <ac:spMkLst>
            <pc:docMk/>
            <pc:sldMk cId="1506493807" sldId="272"/>
            <ac:spMk id="8" creationId="{974DFF41-178B-45FF-97EF-CBF7661FD36F}"/>
          </ac:spMkLst>
        </pc:spChg>
        <pc:spChg chg="mod">
          <ac:chgData name="Behague, Sabina" userId="2f9f8379-56ce-455c-81be-d1dc66b28ae7" providerId="ADAL" clId="{69F00CB4-5C7B-4772-A755-4710C321FE64}" dt="2024-02-21T14:37:49.136" v="2140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 modNotesTx">
        <pc:chgData name="Behague, Sabina" userId="2f9f8379-56ce-455c-81be-d1dc66b28ae7" providerId="ADAL" clId="{69F00CB4-5C7B-4772-A755-4710C321FE64}" dt="2024-03-10T12:47:57.691" v="2856" actId="20577"/>
        <pc:sldMkLst>
          <pc:docMk/>
          <pc:sldMk cId="111198767" sldId="275"/>
        </pc:sldMkLst>
        <pc:spChg chg="mod">
          <ac:chgData name="Behague, Sabina" userId="2f9f8379-56ce-455c-81be-d1dc66b28ae7" providerId="ADAL" clId="{69F00CB4-5C7B-4772-A755-4710C321FE64}" dt="2024-03-10T12:47:57.691" v="2856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ehague, Sabina" userId="2f9f8379-56ce-455c-81be-d1dc66b28ae7" providerId="ADAL" clId="{69F00CB4-5C7B-4772-A755-4710C321FE64}" dt="2024-02-22T02:21:33.688" v="2266" actId="20577"/>
          <ac:spMkLst>
            <pc:docMk/>
            <pc:sldMk cId="111198767" sldId="275"/>
            <ac:spMk id="3" creationId="{E4FD1E92-5DBC-B105-F246-2355E4FF9A74}"/>
          </ac:spMkLst>
        </pc:spChg>
      </pc:sldChg>
      <pc:sldChg chg="addSp delSp modSp mod modNotesTx">
        <pc:chgData name="Behague, Sabina" userId="2f9f8379-56ce-455c-81be-d1dc66b28ae7" providerId="ADAL" clId="{69F00CB4-5C7B-4772-A755-4710C321FE64}" dt="2024-03-10T12:48:08.510" v="2859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69F00CB4-5C7B-4772-A755-4710C321FE64}" dt="2024-03-10T12:48:08.510" v="2859" actId="20577"/>
          <ac:spMkLst>
            <pc:docMk/>
            <pc:sldMk cId="3502258445" sldId="283"/>
            <ac:spMk id="2" creationId="{738E44F4-EF7E-3581-C34F-CB726D220578}"/>
          </ac:spMkLst>
        </pc:spChg>
        <pc:spChg chg="mod">
          <ac:chgData name="Behague, Sabina" userId="2f9f8379-56ce-455c-81be-d1dc66b28ae7" providerId="ADAL" clId="{69F00CB4-5C7B-4772-A755-4710C321FE64}" dt="2024-02-12T21:35:15.744" v="324" actId="14100"/>
          <ac:spMkLst>
            <pc:docMk/>
            <pc:sldMk cId="3502258445" sldId="283"/>
            <ac:spMk id="3" creationId="{ED627CBE-DEC8-B43A-2710-F835B85F09E4}"/>
          </ac:spMkLst>
        </pc:spChg>
        <pc:spChg chg="del">
          <ac:chgData name="Behague, Sabina" userId="2f9f8379-56ce-455c-81be-d1dc66b28ae7" providerId="ADAL" clId="{69F00CB4-5C7B-4772-A755-4710C321FE64}" dt="2024-02-14T14:29:09.973" v="339" actId="478"/>
          <ac:spMkLst>
            <pc:docMk/>
            <pc:sldMk cId="3502258445" sldId="283"/>
            <ac:spMk id="13" creationId="{6D4D43AF-05AA-81BA-2D8D-F126FF832339}"/>
          </ac:spMkLst>
        </pc:spChg>
        <pc:spChg chg="mod topLvl">
          <ac:chgData name="Behague, Sabina" userId="2f9f8379-56ce-455c-81be-d1dc66b28ae7" providerId="ADAL" clId="{69F00CB4-5C7B-4772-A755-4710C321FE64}" dt="2024-02-14T14:30:27.411" v="369" actId="164"/>
          <ac:spMkLst>
            <pc:docMk/>
            <pc:sldMk cId="3502258445" sldId="283"/>
            <ac:spMk id="21" creationId="{7C6BCE7F-F9D2-7183-4393-4BBF88AACDFF}"/>
          </ac:spMkLst>
        </pc:spChg>
        <pc:spChg chg="mod topLvl">
          <ac:chgData name="Behague, Sabina" userId="2f9f8379-56ce-455c-81be-d1dc66b28ae7" providerId="ADAL" clId="{69F00CB4-5C7B-4772-A755-4710C321FE64}" dt="2024-02-14T14:30:27.411" v="369" actId="164"/>
          <ac:spMkLst>
            <pc:docMk/>
            <pc:sldMk cId="3502258445" sldId="283"/>
            <ac:spMk id="22" creationId="{88F10D0D-C493-936C-FB87-D8A8ABAF5469}"/>
          </ac:spMkLst>
        </pc:spChg>
        <pc:spChg chg="mod topLvl">
          <ac:chgData name="Behague, Sabina" userId="2f9f8379-56ce-455c-81be-d1dc66b28ae7" providerId="ADAL" clId="{69F00CB4-5C7B-4772-A755-4710C321FE64}" dt="2024-02-14T14:30:27.411" v="369" actId="164"/>
          <ac:spMkLst>
            <pc:docMk/>
            <pc:sldMk cId="3502258445" sldId="283"/>
            <ac:spMk id="23" creationId="{1A8A73DB-544A-F1D4-E8EF-B4883973CC12}"/>
          </ac:spMkLst>
        </pc:spChg>
        <pc:grpChg chg="add mod">
          <ac:chgData name="Behague, Sabina" userId="2f9f8379-56ce-455c-81be-d1dc66b28ae7" providerId="ADAL" clId="{69F00CB4-5C7B-4772-A755-4710C321FE64}" dt="2024-02-14T14:30:27.411" v="369" actId="164"/>
          <ac:grpSpMkLst>
            <pc:docMk/>
            <pc:sldMk cId="3502258445" sldId="283"/>
            <ac:grpSpMk id="4" creationId="{60840A39-71CA-5C08-345F-EBFBDFED04DE}"/>
          </ac:grpSpMkLst>
        </pc:grpChg>
        <pc:grpChg chg="del">
          <ac:chgData name="Behague, Sabina" userId="2f9f8379-56ce-455c-81be-d1dc66b28ae7" providerId="ADAL" clId="{69F00CB4-5C7B-4772-A755-4710C321FE64}" dt="2024-02-14T14:29:53.581" v="345" actId="165"/>
          <ac:grpSpMkLst>
            <pc:docMk/>
            <pc:sldMk cId="3502258445" sldId="283"/>
            <ac:grpSpMk id="20" creationId="{F73FAC92-A2E5-4D63-44D5-929E6AFEB2E8}"/>
          </ac:grpSpMkLst>
        </pc:grpChg>
      </pc:sldChg>
      <pc:sldChg chg="modSp mod modNotesTx">
        <pc:chgData name="Behague, Sabina" userId="2f9f8379-56ce-455c-81be-d1dc66b28ae7" providerId="ADAL" clId="{69F00CB4-5C7B-4772-A755-4710C321FE64}" dt="2024-02-20T20:57:05.944" v="1459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69F00CB4-5C7B-4772-A755-4710C321FE64}" dt="2024-02-14T20:57:45.318" v="1286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69F00CB4-5C7B-4772-A755-4710C321FE64}" dt="2024-02-20T20:55:13.131" v="1440" actId="27636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delCm modCm">
        <pc:chgData name="Behague, Sabina" userId="2f9f8379-56ce-455c-81be-d1dc66b28ae7" providerId="ADAL" clId="{69F00CB4-5C7B-4772-A755-4710C321FE64}" dt="2024-03-05T14:57:27.518" v="2853"/>
        <pc:sldMkLst>
          <pc:docMk/>
          <pc:sldMk cId="3475639167" sldId="289"/>
        </pc:sldMkLst>
        <pc:spChg chg="mod">
          <ac:chgData name="Behague, Sabina" userId="2f9f8379-56ce-455c-81be-d1dc66b28ae7" providerId="ADAL" clId="{69F00CB4-5C7B-4772-A755-4710C321FE64}" dt="2024-03-04T17:48:16.887" v="2721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69F00CB4-5C7B-4772-A755-4710C321FE64}" dt="2024-03-04T17:59:13.046" v="2851" actId="20577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69F00CB4-5C7B-4772-A755-4710C321FE64}" dt="2024-03-05T14:57:27.518" v="2853"/>
              <pc2:cmMkLst xmlns:pc2="http://schemas.microsoft.com/office/powerpoint/2019/9/main/command">
                <pc:docMk/>
                <pc:sldMk cId="3475639167" sldId="289"/>
                <pc2:cmMk id="{4D292E2F-1AAA-485D-AA63-26E51BAED515}"/>
              </pc2:cmMkLst>
            </pc226:cmChg>
          </p:ext>
        </pc:extLst>
      </pc:sldChg>
      <pc:sldChg chg="modSp mod modNotesTx">
        <pc:chgData name="Behague, Sabina" userId="2f9f8379-56ce-455c-81be-d1dc66b28ae7" providerId="ADAL" clId="{69F00CB4-5C7B-4772-A755-4710C321FE64}" dt="2024-02-14T15:25:58.015" v="679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69F00CB4-5C7B-4772-A755-4710C321FE64}" dt="2024-02-14T15:01:11.353" v="629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69F00CB4-5C7B-4772-A755-4710C321FE64}" dt="2024-02-14T15:17:55.596" v="647" actId="27636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 modNotesTx">
        <pc:chgData name="Behague, Sabina" userId="2f9f8379-56ce-455c-81be-d1dc66b28ae7" providerId="ADAL" clId="{69F00CB4-5C7B-4772-A755-4710C321FE64}" dt="2024-03-04T16:47:30.558" v="2341" actId="478"/>
        <pc:sldMkLst>
          <pc:docMk/>
          <pc:sldMk cId="3332005300" sldId="322"/>
        </pc:sldMkLst>
        <pc:spChg chg="mod">
          <ac:chgData name="Behague, Sabina" userId="2f9f8379-56ce-455c-81be-d1dc66b28ae7" providerId="ADAL" clId="{69F00CB4-5C7B-4772-A755-4710C321FE64}" dt="2024-02-14T14:59:07.605" v="595" actId="1076"/>
          <ac:spMkLst>
            <pc:docMk/>
            <pc:sldMk cId="3332005300" sldId="322"/>
            <ac:spMk id="2" creationId="{6A7203FF-0C11-AE49-30BF-07E5B296DD00}"/>
          </ac:spMkLst>
        </pc:spChg>
        <pc:spChg chg="mod">
          <ac:chgData name="Behague, Sabina" userId="2f9f8379-56ce-455c-81be-d1dc66b28ae7" providerId="ADAL" clId="{69F00CB4-5C7B-4772-A755-4710C321FE64}" dt="2024-02-14T14:59:11.741" v="596" actId="1076"/>
          <ac:spMkLst>
            <pc:docMk/>
            <pc:sldMk cId="3332005300" sldId="322"/>
            <ac:spMk id="3" creationId="{5C7F6FEE-E7F0-F5D9-E9B3-3F78253EF8F9}"/>
          </ac:spMkLst>
        </pc:spChg>
        <pc:spChg chg="add del mod">
          <ac:chgData name="Behague, Sabina" userId="2f9f8379-56ce-455c-81be-d1dc66b28ae7" providerId="ADAL" clId="{69F00CB4-5C7B-4772-A755-4710C321FE64}" dt="2024-03-04T16:47:30.558" v="2341" actId="478"/>
          <ac:spMkLst>
            <pc:docMk/>
            <pc:sldMk cId="3332005300" sldId="322"/>
            <ac:spMk id="4" creationId="{84F27F42-465C-9D64-CBBE-640EE1AE3E41}"/>
          </ac:spMkLst>
        </pc:spChg>
        <pc:graphicFrameChg chg="mod">
          <ac:chgData name="Behague, Sabina" userId="2f9f8379-56ce-455c-81be-d1dc66b28ae7" providerId="ADAL" clId="{69F00CB4-5C7B-4772-A755-4710C321FE64}" dt="2024-02-14T14:58:55.375" v="593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modNotesTx">
        <pc:chgData name="Behague, Sabina" userId="2f9f8379-56ce-455c-81be-d1dc66b28ae7" providerId="ADAL" clId="{69F00CB4-5C7B-4772-A755-4710C321FE64}" dt="2024-03-03T18:46:40.593" v="2284" actId="27918"/>
        <pc:sldMkLst>
          <pc:docMk/>
          <pc:sldMk cId="4165731788" sldId="342"/>
        </pc:sldMkLst>
        <pc:spChg chg="mod">
          <ac:chgData name="Behague, Sabina" userId="2f9f8379-56ce-455c-81be-d1dc66b28ae7" providerId="ADAL" clId="{69F00CB4-5C7B-4772-A755-4710C321FE64}" dt="2024-02-14T15:52:03.551" v="883" actId="14100"/>
          <ac:spMkLst>
            <pc:docMk/>
            <pc:sldMk cId="4165731788" sldId="342"/>
            <ac:spMk id="3" creationId="{57ECB3FC-A09B-720E-100F-9FF6259135EA}"/>
          </ac:spMkLst>
        </pc:spChg>
        <pc:spChg chg="mod">
          <ac:chgData name="Behague, Sabina" userId="2f9f8379-56ce-455c-81be-d1dc66b28ae7" providerId="ADAL" clId="{69F00CB4-5C7B-4772-A755-4710C321FE64}" dt="2024-02-22T02:22:38.976" v="2268" actId="14100"/>
          <ac:spMkLst>
            <pc:docMk/>
            <pc:sldMk cId="4165731788" sldId="342"/>
            <ac:spMk id="4" creationId="{B21B72BF-72E1-82D9-6E1D-11CBA0F0EA27}"/>
          </ac:spMkLst>
        </pc:spChg>
        <pc:spChg chg="mod">
          <ac:chgData name="Behague, Sabina" userId="2f9f8379-56ce-455c-81be-d1dc66b28ae7" providerId="ADAL" clId="{69F00CB4-5C7B-4772-A755-4710C321FE64}" dt="2024-02-14T18:38:57.777" v="1076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ehague, Sabina" userId="2f9f8379-56ce-455c-81be-d1dc66b28ae7" providerId="ADAL" clId="{69F00CB4-5C7B-4772-A755-4710C321FE64}" dt="2024-02-14T15:51:03.176" v="843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ehague, Sabina" userId="2f9f8379-56ce-455c-81be-d1dc66b28ae7" providerId="ADAL" clId="{69F00CB4-5C7B-4772-A755-4710C321FE64}" dt="2024-02-14T15:50:56.854" v="841" actId="1076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69F00CB4-5C7B-4772-A755-4710C321FE64}" dt="2024-02-14T15:51:27.389" v="847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del">
        <pc:chgData name="Behague, Sabina" userId="2f9f8379-56ce-455c-81be-d1dc66b28ae7" providerId="ADAL" clId="{69F00CB4-5C7B-4772-A755-4710C321FE64}" dt="2024-02-14T14:32:13.373" v="427" actId="47"/>
        <pc:sldMkLst>
          <pc:docMk/>
          <pc:sldMk cId="2781894779" sldId="343"/>
        </pc:sldMkLst>
      </pc:sldChg>
      <pc:sldChg chg="modSp mod modNotesTx">
        <pc:chgData name="Behague, Sabina" userId="2f9f8379-56ce-455c-81be-d1dc66b28ae7" providerId="ADAL" clId="{69F00CB4-5C7B-4772-A755-4710C321FE64}" dt="2024-02-19T20:35:01.752" v="1397" actId="27918"/>
        <pc:sldMkLst>
          <pc:docMk/>
          <pc:sldMk cId="4220710597" sldId="352"/>
        </pc:sldMkLst>
        <pc:spChg chg="mod">
          <ac:chgData name="Behague, Sabina" userId="2f9f8379-56ce-455c-81be-d1dc66b28ae7" providerId="ADAL" clId="{69F00CB4-5C7B-4772-A755-4710C321FE64}" dt="2024-02-14T15:37:35.209" v="806" actId="20577"/>
          <ac:spMkLst>
            <pc:docMk/>
            <pc:sldMk cId="4220710597" sldId="352"/>
            <ac:spMk id="2" creationId="{CE8E6C25-274C-26E6-6344-0F1E889FBDE4}"/>
          </ac:spMkLst>
        </pc:spChg>
        <pc:spChg chg="mod">
          <ac:chgData name="Behague, Sabina" userId="2f9f8379-56ce-455c-81be-d1dc66b28ae7" providerId="ADAL" clId="{69F00CB4-5C7B-4772-A755-4710C321FE64}" dt="2024-02-14T15:34:57.158" v="762" actId="20577"/>
          <ac:spMkLst>
            <pc:docMk/>
            <pc:sldMk cId="4220710597" sldId="352"/>
            <ac:spMk id="3" creationId="{73675E8E-F3AD-8A28-1EF0-CE2C458F20CD}"/>
          </ac:spMkLst>
        </pc:spChg>
        <pc:spChg chg="mod">
          <ac:chgData name="Behague, Sabina" userId="2f9f8379-56ce-455c-81be-d1dc66b28ae7" providerId="ADAL" clId="{69F00CB4-5C7B-4772-A755-4710C321FE64}" dt="2024-02-14T15:35:37.693" v="777" actId="113"/>
          <ac:spMkLst>
            <pc:docMk/>
            <pc:sldMk cId="4220710597" sldId="352"/>
            <ac:spMk id="26" creationId="{D4E770C2-7B4F-7AC9-CECA-53B2861CA4CB}"/>
          </ac:spMkLst>
        </pc:spChg>
        <pc:cxnChg chg="mod">
          <ac:chgData name="Behague, Sabina" userId="2f9f8379-56ce-455c-81be-d1dc66b28ae7" providerId="ADAL" clId="{69F00CB4-5C7B-4772-A755-4710C321FE64}" dt="2024-02-14T15:36:48.558" v="793" actId="14100"/>
          <ac:cxnSpMkLst>
            <pc:docMk/>
            <pc:sldMk cId="4220710597" sldId="352"/>
            <ac:cxnSpMk id="6" creationId="{152C96D7-556E-5D0F-D84C-C95F3616BD60}"/>
          </ac:cxnSpMkLst>
        </pc:cxnChg>
      </pc:sldChg>
      <pc:sldChg chg="modSp mod modNotesTx">
        <pc:chgData name="Behague, Sabina" userId="2f9f8379-56ce-455c-81be-d1dc66b28ae7" providerId="ADAL" clId="{69F00CB4-5C7B-4772-A755-4710C321FE64}" dt="2024-03-03T18:47:10.419" v="2290" actId="27918"/>
        <pc:sldMkLst>
          <pc:docMk/>
          <pc:sldMk cId="2003946249" sldId="353"/>
        </pc:sldMkLst>
        <pc:spChg chg="mod">
          <ac:chgData name="Behague, Sabina" userId="2f9f8379-56ce-455c-81be-d1dc66b28ae7" providerId="ADAL" clId="{69F00CB4-5C7B-4772-A755-4710C321FE64}" dt="2024-02-14T18:40:10.463" v="1120" actId="20577"/>
          <ac:spMkLst>
            <pc:docMk/>
            <pc:sldMk cId="2003946249" sldId="353"/>
            <ac:spMk id="3" creationId="{8BAF706A-9945-17B3-FA81-5A78872C770C}"/>
          </ac:spMkLst>
        </pc:spChg>
        <pc:spChg chg="mod">
          <ac:chgData name="Behague, Sabina" userId="2f9f8379-56ce-455c-81be-d1dc66b28ae7" providerId="ADAL" clId="{69F00CB4-5C7B-4772-A755-4710C321FE64}" dt="2024-02-14T18:33:09.620" v="1019" actId="2711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Behague, Sabina" userId="2f9f8379-56ce-455c-81be-d1dc66b28ae7" providerId="ADAL" clId="{69F00CB4-5C7B-4772-A755-4710C321FE64}" dt="2024-02-14T18:39:04.189" v="1077" actId="14100"/>
          <ac:spMkLst>
            <pc:docMk/>
            <pc:sldMk cId="2003946249" sldId="353"/>
            <ac:spMk id="6" creationId="{D7655AFE-B313-2B11-D4F3-3CF4195BE833}"/>
          </ac:spMkLst>
        </pc:spChg>
        <pc:spChg chg="mod">
          <ac:chgData name="Behague, Sabina" userId="2f9f8379-56ce-455c-81be-d1dc66b28ae7" providerId="ADAL" clId="{69F00CB4-5C7B-4772-A755-4710C321FE64}" dt="2024-02-14T18:37:46.085" v="1065" actId="1076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ehague, Sabina" userId="2f9f8379-56ce-455c-81be-d1dc66b28ae7" providerId="ADAL" clId="{69F00CB4-5C7B-4772-A755-4710C321FE64}" dt="2024-02-14T18:37:40.276" v="1064" actId="20577"/>
          <ac:spMkLst>
            <pc:docMk/>
            <pc:sldMk cId="2003946249" sldId="353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69F00CB4-5C7B-4772-A755-4710C321FE64}" dt="2024-02-14T18:38:20.194" v="1070"/>
          <ac:graphicFrameMkLst>
            <pc:docMk/>
            <pc:sldMk cId="2003946249" sldId="353"/>
            <ac:graphicFrameMk id="8" creationId="{A25666F9-CCA3-9D59-B863-99CA3EC76DEB}"/>
          </ac:graphicFrameMkLst>
        </pc:graphicFrameChg>
      </pc:sldChg>
      <pc:sldChg chg="del">
        <pc:chgData name="Behague, Sabina" userId="2f9f8379-56ce-455c-81be-d1dc66b28ae7" providerId="ADAL" clId="{69F00CB4-5C7B-4772-A755-4710C321FE64}" dt="2024-02-14T20:47:58.714" v="1182" actId="47"/>
        <pc:sldMkLst>
          <pc:docMk/>
          <pc:sldMk cId="2242751583" sldId="354"/>
        </pc:sldMkLst>
      </pc:sldChg>
      <pc:sldChg chg="modSp mod">
        <pc:chgData name="Behague, Sabina" userId="2f9f8379-56ce-455c-81be-d1dc66b28ae7" providerId="ADAL" clId="{69F00CB4-5C7B-4772-A755-4710C321FE64}" dt="2024-02-12T19:47:16.063" v="50" actId="27636"/>
        <pc:sldMkLst>
          <pc:docMk/>
          <pc:sldMk cId="3929556512" sldId="355"/>
        </pc:sldMkLst>
        <pc:spChg chg="mod">
          <ac:chgData name="Behague, Sabina" userId="2f9f8379-56ce-455c-81be-d1dc66b28ae7" providerId="ADAL" clId="{69F00CB4-5C7B-4772-A755-4710C321FE64}" dt="2024-02-12T19:45:03.784" v="26" actId="207"/>
          <ac:spMkLst>
            <pc:docMk/>
            <pc:sldMk cId="3929556512" sldId="355"/>
            <ac:spMk id="3" creationId="{7F10B6DC-6AF4-BFD9-E1D5-B98AA266289F}"/>
          </ac:spMkLst>
        </pc:spChg>
        <pc:spChg chg="mod">
          <ac:chgData name="Behague, Sabina" userId="2f9f8379-56ce-455c-81be-d1dc66b28ae7" providerId="ADAL" clId="{69F00CB4-5C7B-4772-A755-4710C321FE64}" dt="2024-02-12T19:47:16.063" v="50" actId="27636"/>
          <ac:spMkLst>
            <pc:docMk/>
            <pc:sldMk cId="3929556512" sldId="355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9F00CB4-5C7B-4772-A755-4710C321FE64}" dt="2024-03-03T18:47:40.886" v="2296" actId="27918"/>
        <pc:sldMkLst>
          <pc:docMk/>
          <pc:sldMk cId="2500912281" sldId="356"/>
        </pc:sldMkLst>
        <pc:spChg chg="mod">
          <ac:chgData name="Behague, Sabina" userId="2f9f8379-56ce-455c-81be-d1dc66b28ae7" providerId="ADAL" clId="{69F00CB4-5C7B-4772-A755-4710C321FE64}" dt="2024-02-20T20:59:10.880" v="1477" actId="20577"/>
          <ac:spMkLst>
            <pc:docMk/>
            <pc:sldMk cId="2500912281" sldId="356"/>
            <ac:spMk id="2" creationId="{F6245169-1799-41CD-B28E-D2D20D16AD73}"/>
          </ac:spMkLst>
        </pc:spChg>
        <pc:spChg chg="mod">
          <ac:chgData name="Behague, Sabina" userId="2f9f8379-56ce-455c-81be-d1dc66b28ae7" providerId="ADAL" clId="{69F00CB4-5C7B-4772-A755-4710C321FE64}" dt="2024-02-20T20:58:24.053" v="1460"/>
          <ac:spMkLst>
            <pc:docMk/>
            <pc:sldMk cId="2500912281" sldId="356"/>
            <ac:spMk id="7" creationId="{14A00683-55F6-4BAF-DEA2-30924112C144}"/>
          </ac:spMkLst>
        </pc:spChg>
        <pc:spChg chg="mod">
          <ac:chgData name="Behague, Sabina" userId="2f9f8379-56ce-455c-81be-d1dc66b28ae7" providerId="ADAL" clId="{69F00CB4-5C7B-4772-A755-4710C321FE64}" dt="2024-02-20T21:06:14.160" v="1518" actId="107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ehague, Sabina" userId="2f9f8379-56ce-455c-81be-d1dc66b28ae7" providerId="ADAL" clId="{69F00CB4-5C7B-4772-A755-4710C321FE64}" dt="2024-02-20T21:06:23.033" v="1520" actId="107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ehague, Sabina" userId="2f9f8379-56ce-455c-81be-d1dc66b28ae7" providerId="ADAL" clId="{69F00CB4-5C7B-4772-A755-4710C321FE64}" dt="2024-02-20T21:06:19.186" v="1519" actId="107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69F00CB4-5C7B-4772-A755-4710C321FE64}" dt="2024-02-20T21:06:10.734" v="1517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mod">
        <pc:chgData name="Behague, Sabina" userId="2f9f8379-56ce-455c-81be-d1dc66b28ae7" providerId="ADAL" clId="{69F00CB4-5C7B-4772-A755-4710C321FE64}" dt="2024-02-12T19:47:22.116" v="52" actId="27636"/>
        <pc:sldMkLst>
          <pc:docMk/>
          <pc:sldMk cId="1805681363" sldId="357"/>
        </pc:sldMkLst>
        <pc:spChg chg="mod">
          <ac:chgData name="Behague, Sabina" userId="2f9f8379-56ce-455c-81be-d1dc66b28ae7" providerId="ADAL" clId="{69F00CB4-5C7B-4772-A755-4710C321FE64}" dt="2024-02-12T19:45:28.017" v="31" actId="113"/>
          <ac:spMkLst>
            <pc:docMk/>
            <pc:sldMk cId="1805681363" sldId="357"/>
            <ac:spMk id="3" creationId="{7F10B6DC-6AF4-BFD9-E1D5-B98AA266289F}"/>
          </ac:spMkLst>
        </pc:spChg>
        <pc:spChg chg="mod">
          <ac:chgData name="Behague, Sabina" userId="2f9f8379-56ce-455c-81be-d1dc66b28ae7" providerId="ADAL" clId="{69F00CB4-5C7B-4772-A755-4710C321FE64}" dt="2024-02-12T19:47:22.116" v="52" actId="27636"/>
          <ac:spMkLst>
            <pc:docMk/>
            <pc:sldMk cId="1805681363" sldId="357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9F00CB4-5C7B-4772-A755-4710C321FE64}" dt="2024-02-21T14:00:12.017" v="1683" actId="20577"/>
        <pc:sldMkLst>
          <pc:docMk/>
          <pc:sldMk cId="1319658765" sldId="358"/>
        </pc:sldMkLst>
        <pc:spChg chg="mod">
          <ac:chgData name="Behague, Sabina" userId="2f9f8379-56ce-455c-81be-d1dc66b28ae7" providerId="ADAL" clId="{69F00CB4-5C7B-4772-A755-4710C321FE64}" dt="2024-02-21T13:56:32.116" v="1614" actId="20577"/>
          <ac:spMkLst>
            <pc:docMk/>
            <pc:sldMk cId="1319658765" sldId="358"/>
            <ac:spMk id="3" creationId="{1D6A0355-32A2-F2E9-C86B-D9F9CAF75215}"/>
          </ac:spMkLst>
        </pc:spChg>
        <pc:spChg chg="mod">
          <ac:chgData name="Behague, Sabina" userId="2f9f8379-56ce-455c-81be-d1dc66b28ae7" providerId="ADAL" clId="{69F00CB4-5C7B-4772-A755-4710C321FE64}" dt="2024-02-21T13:57:03.978" v="1617" actId="114"/>
          <ac:spMkLst>
            <pc:docMk/>
            <pc:sldMk cId="1319658765" sldId="358"/>
            <ac:spMk id="4" creationId="{13874FAB-1159-E755-8153-77AF6DF2DCCD}"/>
          </ac:spMkLst>
        </pc:spChg>
        <pc:spChg chg="mod">
          <ac:chgData name="Behague, Sabina" userId="2f9f8379-56ce-455c-81be-d1dc66b28ae7" providerId="ADAL" clId="{69F00CB4-5C7B-4772-A755-4710C321FE64}" dt="2024-02-21T13:56:10.333" v="1565" actId="20577"/>
          <ac:spMkLst>
            <pc:docMk/>
            <pc:sldMk cId="1319658765" sldId="358"/>
            <ac:spMk id="10" creationId="{2D953FA9-CD59-752E-4FDA-CC41FF4B8DF2}"/>
          </ac:spMkLst>
        </pc:spChg>
        <pc:cxnChg chg="mod">
          <ac:chgData name="Behague, Sabina" userId="2f9f8379-56ce-455c-81be-d1dc66b28ae7" providerId="ADAL" clId="{69F00CB4-5C7B-4772-A755-4710C321FE64}" dt="2024-02-21T13:57:09.417" v="1630" actId="1036"/>
          <ac:cxnSpMkLst>
            <pc:docMk/>
            <pc:sldMk cId="1319658765" sldId="358"/>
            <ac:cxnSpMk id="5" creationId="{3CBB2A96-AC07-0DE3-4CCB-0639611EB0DC}"/>
          </ac:cxnSpMkLst>
        </pc:cxnChg>
        <pc:cxnChg chg="mod">
          <ac:chgData name="Behague, Sabina" userId="2f9f8379-56ce-455c-81be-d1dc66b28ae7" providerId="ADAL" clId="{69F00CB4-5C7B-4772-A755-4710C321FE64}" dt="2024-02-21T13:57:20.784" v="1660" actId="1036"/>
          <ac:cxnSpMkLst>
            <pc:docMk/>
            <pc:sldMk cId="1319658765" sldId="358"/>
            <ac:cxnSpMk id="6" creationId="{03CD4C01-A387-1ED0-258A-391E905B17C5}"/>
          </ac:cxnSpMkLst>
        </pc:cxnChg>
      </pc:sldChg>
      <pc:sldChg chg="modSp mod modNotesTx">
        <pc:chgData name="Behague, Sabina" userId="2f9f8379-56ce-455c-81be-d1dc66b28ae7" providerId="ADAL" clId="{69F00CB4-5C7B-4772-A755-4710C321FE64}" dt="2024-02-21T14:04:47.415" v="1765" actId="20577"/>
        <pc:sldMkLst>
          <pc:docMk/>
          <pc:sldMk cId="3319088865" sldId="359"/>
        </pc:sldMkLst>
        <pc:spChg chg="mod">
          <ac:chgData name="Behague, Sabina" userId="2f9f8379-56ce-455c-81be-d1dc66b28ae7" providerId="ADAL" clId="{69F00CB4-5C7B-4772-A755-4710C321FE64}" dt="2024-02-21T14:01:01.751" v="1727" actId="20577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Behague, Sabina" userId="2f9f8379-56ce-455c-81be-d1dc66b28ae7" providerId="ADAL" clId="{69F00CB4-5C7B-4772-A755-4710C321FE64}" dt="2024-02-21T14:01:55.618" v="1733" actId="1076"/>
          <ac:spMkLst>
            <pc:docMk/>
            <pc:sldMk cId="3319088865" sldId="359"/>
            <ac:spMk id="26" creationId="{D4E770C2-7B4F-7AC9-CECA-53B2861CA4CB}"/>
          </ac:spMkLst>
        </pc:spChg>
      </pc:sldChg>
      <pc:sldChg chg="modSp mod">
        <pc:chgData name="Behague, Sabina" userId="2f9f8379-56ce-455c-81be-d1dc66b28ae7" providerId="ADAL" clId="{69F00CB4-5C7B-4772-A755-4710C321FE64}" dt="2024-02-12T19:47:29.233" v="54" actId="27636"/>
        <pc:sldMkLst>
          <pc:docMk/>
          <pc:sldMk cId="1687455885" sldId="360"/>
        </pc:sldMkLst>
        <pc:spChg chg="mod">
          <ac:chgData name="Behague, Sabina" userId="2f9f8379-56ce-455c-81be-d1dc66b28ae7" providerId="ADAL" clId="{69F00CB4-5C7B-4772-A755-4710C321FE64}" dt="2024-02-12T19:45:46.861" v="36" actId="113"/>
          <ac:spMkLst>
            <pc:docMk/>
            <pc:sldMk cId="1687455885" sldId="360"/>
            <ac:spMk id="3" creationId="{7F10B6DC-6AF4-BFD9-E1D5-B98AA266289F}"/>
          </ac:spMkLst>
        </pc:spChg>
        <pc:spChg chg="mod">
          <ac:chgData name="Behague, Sabina" userId="2f9f8379-56ce-455c-81be-d1dc66b28ae7" providerId="ADAL" clId="{69F00CB4-5C7B-4772-A755-4710C321FE64}" dt="2024-02-12T19:47:29.233" v="54" actId="27636"/>
          <ac:spMkLst>
            <pc:docMk/>
            <pc:sldMk cId="1687455885" sldId="360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69F00CB4-5C7B-4772-A755-4710C321FE64}" dt="2024-02-21T14:07:16.194" v="1807" actId="20577"/>
        <pc:sldMkLst>
          <pc:docMk/>
          <pc:sldMk cId="737524450" sldId="361"/>
        </pc:sldMkLst>
        <pc:spChg chg="mod">
          <ac:chgData name="Behague, Sabina" userId="2f9f8379-56ce-455c-81be-d1dc66b28ae7" providerId="ADAL" clId="{69F00CB4-5C7B-4772-A755-4710C321FE64}" dt="2024-02-21T14:05:34.976" v="1785" actId="20577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Behague, Sabina" userId="2f9f8379-56ce-455c-81be-d1dc66b28ae7" providerId="ADAL" clId="{69F00CB4-5C7B-4772-A755-4710C321FE64}" dt="2024-02-21T14:06:10.226" v="1789" actId="2711"/>
          <ac:spMkLst>
            <pc:docMk/>
            <pc:sldMk cId="737524450" sldId="361"/>
            <ac:spMk id="11" creationId="{8E4E40E9-D792-25A1-4B37-23D4780B1318}"/>
          </ac:spMkLst>
        </pc:spChg>
      </pc:sldChg>
      <pc:sldChg chg="del">
        <pc:chgData name="Behague, Sabina" userId="2f9f8379-56ce-455c-81be-d1dc66b28ae7" providerId="ADAL" clId="{69F00CB4-5C7B-4772-A755-4710C321FE64}" dt="2024-02-21T14:32:47.731" v="2009" actId="47"/>
        <pc:sldMkLst>
          <pc:docMk/>
          <pc:sldMk cId="3263509718" sldId="362"/>
        </pc:sldMkLst>
      </pc:sldChg>
      <pc:sldChg chg="del">
        <pc:chgData name="Behague, Sabina" userId="2f9f8379-56ce-455c-81be-d1dc66b28ae7" providerId="ADAL" clId="{69F00CB4-5C7B-4772-A755-4710C321FE64}" dt="2024-02-21T14:32:55.897" v="2010" actId="47"/>
        <pc:sldMkLst>
          <pc:docMk/>
          <pc:sldMk cId="1570032529" sldId="363"/>
        </pc:sldMkLst>
      </pc:sldChg>
      <pc:sldChg chg="modSp mod modNotesTx">
        <pc:chgData name="Behague, Sabina" userId="2f9f8379-56ce-455c-81be-d1dc66b28ae7" providerId="ADAL" clId="{69F00CB4-5C7B-4772-A755-4710C321FE64}" dt="2024-02-21T14:30:23.755" v="1944" actId="20577"/>
        <pc:sldMkLst>
          <pc:docMk/>
          <pc:sldMk cId="1612586283" sldId="364"/>
        </pc:sldMkLst>
        <pc:spChg chg="mod">
          <ac:chgData name="Behague, Sabina" userId="2f9f8379-56ce-455c-81be-d1dc66b28ae7" providerId="ADAL" clId="{69F00CB4-5C7B-4772-A755-4710C321FE64}" dt="2024-02-21T14:30:12.492" v="1932" actId="20577"/>
          <ac:spMkLst>
            <pc:docMk/>
            <pc:sldMk cId="1612586283" sldId="364"/>
            <ac:spMk id="3" creationId="{80022F20-08C9-406D-FD3C-4D576628D9CB}"/>
          </ac:spMkLst>
        </pc:spChg>
        <pc:spChg chg="mod">
          <ac:chgData name="Behague, Sabina" userId="2f9f8379-56ce-455c-81be-d1dc66b28ae7" providerId="ADAL" clId="{69F00CB4-5C7B-4772-A755-4710C321FE64}" dt="2024-02-21T14:27:10.653" v="1906" actId="20577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Behague, Sabina" userId="2f9f8379-56ce-455c-81be-d1dc66b28ae7" providerId="ADAL" clId="{69F00CB4-5C7B-4772-A755-4710C321FE64}" dt="2024-02-21T14:27:37.369" v="1909" actId="2711"/>
          <ac:spMkLst>
            <pc:docMk/>
            <pc:sldMk cId="1612586283" sldId="364"/>
            <ac:spMk id="11" creationId="{8E4E40E9-D792-25A1-4B37-23D4780B1318}"/>
          </ac:spMkLst>
        </pc:spChg>
      </pc:sldChg>
      <pc:sldChg chg="delSp modSp mod modNotesTx">
        <pc:chgData name="Behague, Sabina" userId="2f9f8379-56ce-455c-81be-d1dc66b28ae7" providerId="ADAL" clId="{69F00CB4-5C7B-4772-A755-4710C321FE64}" dt="2024-03-10T12:49:35.819" v="2872" actId="20577"/>
        <pc:sldMkLst>
          <pc:docMk/>
          <pc:sldMk cId="2224417355" sldId="365"/>
        </pc:sldMkLst>
        <pc:spChg chg="mod">
          <ac:chgData name="Behague, Sabina" userId="2f9f8379-56ce-455c-81be-d1dc66b28ae7" providerId="ADAL" clId="{69F00CB4-5C7B-4772-A755-4710C321FE64}" dt="2024-03-10T12:49:35.819" v="2872" actId="20577"/>
          <ac:spMkLst>
            <pc:docMk/>
            <pc:sldMk cId="2224417355" sldId="365"/>
            <ac:spMk id="4" creationId="{D40EA39F-37D0-491F-2793-EA49227129DD}"/>
          </ac:spMkLst>
        </pc:spChg>
        <pc:spChg chg="mod">
          <ac:chgData name="Behague, Sabina" userId="2f9f8379-56ce-455c-81be-d1dc66b28ae7" providerId="ADAL" clId="{69F00CB4-5C7B-4772-A755-4710C321FE64}" dt="2024-02-21T14:39:17.985" v="2212" actId="27636"/>
          <ac:spMkLst>
            <pc:docMk/>
            <pc:sldMk cId="2224417355" sldId="365"/>
            <ac:spMk id="7" creationId="{525CD2D6-6AEB-1934-6F26-90016FC0C4CD}"/>
          </ac:spMkLst>
        </pc:spChg>
        <pc:spChg chg="del">
          <ac:chgData name="Behague, Sabina" userId="2f9f8379-56ce-455c-81be-d1dc66b28ae7" providerId="ADAL" clId="{69F00CB4-5C7B-4772-A755-4710C321FE64}" dt="2024-02-21T14:40:34.944" v="2226" actId="478"/>
          <ac:spMkLst>
            <pc:docMk/>
            <pc:sldMk cId="2224417355" sldId="365"/>
            <ac:spMk id="13" creationId="{6D4D43AF-05AA-81BA-2D8D-F126FF832339}"/>
          </ac:spMkLst>
        </pc:spChg>
        <pc:spChg chg="mod">
          <ac:chgData name="Behague, Sabina" userId="2f9f8379-56ce-455c-81be-d1dc66b28ae7" providerId="ADAL" clId="{69F00CB4-5C7B-4772-A755-4710C321FE64}" dt="2024-02-21T14:40:54.158" v="2240" actId="20577"/>
          <ac:spMkLst>
            <pc:docMk/>
            <pc:sldMk cId="2224417355" sldId="365"/>
            <ac:spMk id="22" creationId="{88F10D0D-C493-936C-FB87-D8A8ABAF5469}"/>
          </ac:spMkLst>
        </pc:spChg>
        <pc:spChg chg="mod">
          <ac:chgData name="Behague, Sabina" userId="2f9f8379-56ce-455c-81be-d1dc66b28ae7" providerId="ADAL" clId="{69F00CB4-5C7B-4772-A755-4710C321FE64}" dt="2024-02-21T14:40:58.947" v="2251" actId="20577"/>
          <ac:spMkLst>
            <pc:docMk/>
            <pc:sldMk cId="2224417355" sldId="365"/>
            <ac:spMk id="23" creationId="{1A8A73DB-544A-F1D4-E8EF-B4883973CC12}"/>
          </ac:spMkLst>
        </pc:spChg>
      </pc:sldChg>
      <pc:sldChg chg="addSp delSp modSp mod modNotesTx">
        <pc:chgData name="Behague, Sabina" userId="2f9f8379-56ce-455c-81be-d1dc66b28ae7" providerId="ADAL" clId="{69F00CB4-5C7B-4772-A755-4710C321FE64}" dt="2024-02-21T14:32:39.150" v="2008" actId="20577"/>
        <pc:sldMkLst>
          <pc:docMk/>
          <pc:sldMk cId="3598518493" sldId="366"/>
        </pc:sldMkLst>
        <pc:spChg chg="mod">
          <ac:chgData name="Behague, Sabina" userId="2f9f8379-56ce-455c-81be-d1dc66b28ae7" providerId="ADAL" clId="{69F00CB4-5C7B-4772-A755-4710C321FE64}" dt="2024-02-21T14:30:43.988" v="1952" actId="20577"/>
          <ac:spMkLst>
            <pc:docMk/>
            <pc:sldMk cId="3598518493" sldId="366"/>
            <ac:spMk id="8" creationId="{80402629-093A-AD22-9C58-6D7866510915}"/>
          </ac:spMkLst>
        </pc:spChg>
        <pc:spChg chg="mod">
          <ac:chgData name="Behague, Sabina" userId="2f9f8379-56ce-455c-81be-d1dc66b28ae7" providerId="ADAL" clId="{69F00CB4-5C7B-4772-A755-4710C321FE64}" dt="2024-02-21T14:30:57.569" v="1954" actId="14100"/>
          <ac:spMkLst>
            <pc:docMk/>
            <pc:sldMk cId="3598518493" sldId="366"/>
            <ac:spMk id="10" creationId="{E640E4E2-DCF2-5C15-E169-CB8D9189E97C}"/>
          </ac:spMkLst>
        </pc:spChg>
        <pc:spChg chg="del">
          <ac:chgData name="Behague, Sabina" userId="2f9f8379-56ce-455c-81be-d1dc66b28ae7" providerId="ADAL" clId="{69F00CB4-5C7B-4772-A755-4710C321FE64}" dt="2024-02-21T14:31:48.588" v="1967" actId="478"/>
          <ac:spMkLst>
            <pc:docMk/>
            <pc:sldMk cId="3598518493" sldId="366"/>
            <ac:spMk id="13" creationId="{6D4D43AF-05AA-81BA-2D8D-F126FF832339}"/>
          </ac:spMkLst>
        </pc:spChg>
        <pc:spChg chg="mod topLvl">
          <ac:chgData name="Behague, Sabina" userId="2f9f8379-56ce-455c-81be-d1dc66b28ae7" providerId="ADAL" clId="{69F00CB4-5C7B-4772-A755-4710C321FE64}" dt="2024-02-21T14:32:31.430" v="1996" actId="164"/>
          <ac:spMkLst>
            <pc:docMk/>
            <pc:sldMk cId="3598518493" sldId="366"/>
            <ac:spMk id="21" creationId="{7C6BCE7F-F9D2-7183-4393-4BBF88AACDFF}"/>
          </ac:spMkLst>
        </pc:spChg>
        <pc:spChg chg="mod topLvl">
          <ac:chgData name="Behague, Sabina" userId="2f9f8379-56ce-455c-81be-d1dc66b28ae7" providerId="ADAL" clId="{69F00CB4-5C7B-4772-A755-4710C321FE64}" dt="2024-02-21T14:32:31.430" v="1996" actId="164"/>
          <ac:spMkLst>
            <pc:docMk/>
            <pc:sldMk cId="3598518493" sldId="366"/>
            <ac:spMk id="22" creationId="{88F10D0D-C493-936C-FB87-D8A8ABAF5469}"/>
          </ac:spMkLst>
        </pc:spChg>
        <pc:spChg chg="mod topLvl">
          <ac:chgData name="Behague, Sabina" userId="2f9f8379-56ce-455c-81be-d1dc66b28ae7" providerId="ADAL" clId="{69F00CB4-5C7B-4772-A755-4710C321FE64}" dt="2024-02-21T14:32:31.430" v="1996" actId="164"/>
          <ac:spMkLst>
            <pc:docMk/>
            <pc:sldMk cId="3598518493" sldId="366"/>
            <ac:spMk id="23" creationId="{1A8A73DB-544A-F1D4-E8EF-B4883973CC12}"/>
          </ac:spMkLst>
        </pc:spChg>
        <pc:grpChg chg="add mod">
          <ac:chgData name="Behague, Sabina" userId="2f9f8379-56ce-455c-81be-d1dc66b28ae7" providerId="ADAL" clId="{69F00CB4-5C7B-4772-A755-4710C321FE64}" dt="2024-02-21T14:32:31.430" v="1996" actId="164"/>
          <ac:grpSpMkLst>
            <pc:docMk/>
            <pc:sldMk cId="3598518493" sldId="366"/>
            <ac:grpSpMk id="2" creationId="{C74FE999-E591-068F-021E-5853504950D3}"/>
          </ac:grpSpMkLst>
        </pc:grpChg>
        <pc:grpChg chg="del">
          <ac:chgData name="Behague, Sabina" userId="2f9f8379-56ce-455c-81be-d1dc66b28ae7" providerId="ADAL" clId="{69F00CB4-5C7B-4772-A755-4710C321FE64}" dt="2024-02-21T14:32:08.970" v="1970" actId="165"/>
          <ac:grpSpMkLst>
            <pc:docMk/>
            <pc:sldMk cId="3598518493" sldId="366"/>
            <ac:grpSpMk id="20" creationId="{F73FAC92-A2E5-4D63-44D5-929E6AFEB2E8}"/>
          </ac:grpSpMkLst>
        </pc:grpChg>
      </pc:sldChg>
      <pc:sldChg chg="del">
        <pc:chgData name="Behague, Sabina" userId="2f9f8379-56ce-455c-81be-d1dc66b28ae7" providerId="ADAL" clId="{69F00CB4-5C7B-4772-A755-4710C321FE64}" dt="2024-02-20T21:07:24.441" v="1547" actId="47"/>
        <pc:sldMkLst>
          <pc:docMk/>
          <pc:sldMk cId="3869498450" sldId="367"/>
        </pc:sldMkLst>
      </pc:sldChg>
      <pc:sldChg chg="modSp mod delCm modCm modNotesTx">
        <pc:chgData name="Behague, Sabina" userId="2f9f8379-56ce-455c-81be-d1dc66b28ae7" providerId="ADAL" clId="{69F00CB4-5C7B-4772-A755-4710C321FE64}" dt="2024-03-03T18:48:38.490" v="2308" actId="27918"/>
        <pc:sldMkLst>
          <pc:docMk/>
          <pc:sldMk cId="3255498171" sldId="368"/>
        </pc:sldMkLst>
        <pc:spChg chg="mod">
          <ac:chgData name="Behague, Sabina" userId="2f9f8379-56ce-455c-81be-d1dc66b28ae7" providerId="ADAL" clId="{69F00CB4-5C7B-4772-A755-4710C321FE64}" dt="2024-02-21T14:34:10.635" v="2032" actId="20577"/>
          <ac:spMkLst>
            <pc:docMk/>
            <pc:sldMk cId="3255498171" sldId="368"/>
            <ac:spMk id="2" creationId="{F6245169-1799-41CD-B28E-D2D20D16AD73}"/>
          </ac:spMkLst>
        </pc:spChg>
        <pc:spChg chg="mod">
          <ac:chgData name="Behague, Sabina" userId="2f9f8379-56ce-455c-81be-d1dc66b28ae7" providerId="ADAL" clId="{69F00CB4-5C7B-4772-A755-4710C321FE64}" dt="2024-02-21T14:35:07.785" v="2042" actId="20577"/>
          <ac:spMkLst>
            <pc:docMk/>
            <pc:sldMk cId="3255498171" sldId="368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69F00CB4-5C7B-4772-A755-4710C321FE64}" dt="2024-02-21T14:35:00.412" v="2041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modSp mod modNotesTx">
        <pc:chgData name="Behague, Sabina" userId="2f9f8379-56ce-455c-81be-d1dc66b28ae7" providerId="ADAL" clId="{69F00CB4-5C7B-4772-A755-4710C321FE64}" dt="2024-03-03T18:48:10.092" v="2302" actId="27918"/>
        <pc:sldMkLst>
          <pc:docMk/>
          <pc:sldMk cId="2993174370" sldId="369"/>
        </pc:sldMkLst>
        <pc:spChg chg="mod">
          <ac:chgData name="Behague, Sabina" userId="2f9f8379-56ce-455c-81be-d1dc66b28ae7" providerId="ADAL" clId="{69F00CB4-5C7B-4772-A755-4710C321FE64}" dt="2024-02-21T14:24:09.015" v="1809" actId="14100"/>
          <ac:spMkLst>
            <pc:docMk/>
            <pc:sldMk cId="2993174370" sldId="369"/>
            <ac:spMk id="2" creationId="{F6245169-1799-41CD-B28E-D2D20D16AD73}"/>
          </ac:spMkLst>
        </pc:spChg>
        <pc:spChg chg="mod">
          <ac:chgData name="Behague, Sabina" userId="2f9f8379-56ce-455c-81be-d1dc66b28ae7" providerId="ADAL" clId="{69F00CB4-5C7B-4772-A755-4710C321FE64}" dt="2024-02-21T14:24:39.915" v="1817" actId="14100"/>
          <ac:spMkLst>
            <pc:docMk/>
            <pc:sldMk cId="2993174370" sldId="369"/>
            <ac:spMk id="5" creationId="{85D9C36E-9AEF-ED1C-D217-61970097BB16}"/>
          </ac:spMkLst>
        </pc:spChg>
      </pc:sldChg>
      <pc:sldChg chg="delSp modSp add mod">
        <pc:chgData name="Behague, Sabina" userId="2f9f8379-56ce-455c-81be-d1dc66b28ae7" providerId="ADAL" clId="{69F00CB4-5C7B-4772-A755-4710C321FE64}" dt="2024-03-10T12:48:14.558" v="2862" actId="20577"/>
        <pc:sldMkLst>
          <pc:docMk/>
          <pc:sldMk cId="3392635422" sldId="561"/>
        </pc:sldMkLst>
        <pc:spChg chg="mod">
          <ac:chgData name="Behague, Sabina" userId="2f9f8379-56ce-455c-81be-d1dc66b28ae7" providerId="ADAL" clId="{69F00CB4-5C7B-4772-A755-4710C321FE64}" dt="2024-03-10T12:48:14.558" v="2862" actId="20577"/>
          <ac:spMkLst>
            <pc:docMk/>
            <pc:sldMk cId="3392635422" sldId="561"/>
            <ac:spMk id="2" creationId="{62B506C2-AD35-A7F0-2BBE-5B603C888D34}"/>
          </ac:spMkLst>
        </pc:spChg>
        <pc:spChg chg="del mod">
          <ac:chgData name="Behague, Sabina" userId="2f9f8379-56ce-455c-81be-d1dc66b28ae7" providerId="ADAL" clId="{69F00CB4-5C7B-4772-A755-4710C321FE64}" dt="2024-02-14T14:31:50.859" v="424" actId="478"/>
          <ac:spMkLst>
            <pc:docMk/>
            <pc:sldMk cId="3392635422" sldId="561"/>
            <ac:spMk id="4" creationId="{D8381D64-11D5-3DC2-7880-A46AB9845568}"/>
          </ac:spMkLst>
        </pc:spChg>
        <pc:spChg chg="mod">
          <ac:chgData name="Behague, Sabina" userId="2f9f8379-56ce-455c-81be-d1dc66b28ae7" providerId="ADAL" clId="{69F00CB4-5C7B-4772-A755-4710C321FE64}" dt="2024-02-14T14:32:09.576" v="426" actId="1076"/>
          <ac:spMkLst>
            <pc:docMk/>
            <pc:sldMk cId="3392635422" sldId="561"/>
            <ac:spMk id="5" creationId="{F5E8CD84-A2BE-348B-560D-308CC57A5AB4}"/>
          </ac:spMkLst>
        </pc:spChg>
        <pc:spChg chg="mod">
          <ac:chgData name="Behague, Sabina" userId="2f9f8379-56ce-455c-81be-d1dc66b28ae7" providerId="ADAL" clId="{69F00CB4-5C7B-4772-A755-4710C321FE64}" dt="2024-02-14T14:32:29.959" v="428" actId="20577"/>
          <ac:spMkLst>
            <pc:docMk/>
            <pc:sldMk cId="3392635422" sldId="561"/>
            <ac:spMk id="6" creationId="{D2D5C3BE-E35D-25CD-260E-401796724503}"/>
          </ac:spMkLst>
        </pc:spChg>
        <pc:spChg chg="mod">
          <ac:chgData name="Behague, Sabina" userId="2f9f8379-56ce-455c-81be-d1dc66b28ae7" providerId="ADAL" clId="{69F00CB4-5C7B-4772-A755-4710C321FE64}" dt="2024-02-14T14:34:24.164" v="451" actId="207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69F00CB4-5C7B-4772-A755-4710C321FE64}" dt="2024-02-14T14:34:11.571" v="449" actId="207"/>
          <ac:spMkLst>
            <pc:docMk/>
            <pc:sldMk cId="3392635422" sldId="561"/>
            <ac:spMk id="22" creationId="{D14CC48E-D18A-A4EA-8314-586968BFB252}"/>
          </ac:spMkLst>
        </pc:spChg>
        <pc:spChg chg="mod">
          <ac:chgData name="Behague, Sabina" userId="2f9f8379-56ce-455c-81be-d1dc66b28ae7" providerId="ADAL" clId="{69F00CB4-5C7B-4772-A755-4710C321FE64}" dt="2024-02-14T14:34:16.575" v="450" actId="207"/>
          <ac:spMkLst>
            <pc:docMk/>
            <pc:sldMk cId="3392635422" sldId="561"/>
            <ac:spMk id="23" creationId="{B651AB06-CD1F-22E5-F5F6-D95602E50249}"/>
          </ac:spMkLst>
        </pc:spChg>
        <pc:spChg chg="mod">
          <ac:chgData name="Behague, Sabina" userId="2f9f8379-56ce-455c-81be-d1dc66b28ae7" providerId="ADAL" clId="{69F00CB4-5C7B-4772-A755-4710C321FE64}" dt="2024-02-14T14:34:31.818" v="452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69F00CB4-5C7B-4772-A755-4710C321FE64}" dt="2024-02-14T14:34:36.948" v="453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69F00CB4-5C7B-4772-A755-4710C321FE64}" dt="2024-02-14T14:34:56.445" v="454" actId="207"/>
          <ac:spMkLst>
            <pc:docMk/>
            <pc:sldMk cId="3392635422" sldId="561"/>
            <ac:spMk id="30" creationId="{9DB2A8FC-31B2-EE78-6F08-7F4492B56F40}"/>
          </ac:spMkLst>
        </pc:spChg>
        <pc:spChg chg="mod">
          <ac:chgData name="Behague, Sabina" userId="2f9f8379-56ce-455c-81be-d1dc66b28ae7" providerId="ADAL" clId="{69F00CB4-5C7B-4772-A755-4710C321FE64}" dt="2024-02-14T14:35:05.236" v="455" actId="207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69F00CB4-5C7B-4772-A755-4710C321FE64}" dt="2024-03-04T16:44:42.127" v="2330" actId="255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69F00CB4-5C7B-4772-A755-4710C321FE64}" dt="2024-03-04T16:44:47.273" v="2331" actId="255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69F00CB4-5C7B-4772-A755-4710C321FE64}" dt="2024-03-04T16:44:51.817" v="2332" actId="255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69F00CB4-5C7B-4772-A755-4710C321FE64}" dt="2024-03-04T16:44:56.931" v="2333" actId="255"/>
          <ac:spMkLst>
            <pc:docMk/>
            <pc:sldMk cId="3392635422" sldId="561"/>
            <ac:spMk id="36" creationId="{24AE27AF-9386-2CF4-12D9-2D9E47F4A451}"/>
          </ac:spMkLst>
        </pc:spChg>
        <pc:spChg chg="mod">
          <ac:chgData name="Behague, Sabina" userId="2f9f8379-56ce-455c-81be-d1dc66b28ae7" providerId="ADAL" clId="{69F00CB4-5C7B-4772-A755-4710C321FE64}" dt="2024-03-04T16:45:02.460" v="2334" actId="255"/>
          <ac:spMkLst>
            <pc:docMk/>
            <pc:sldMk cId="3392635422" sldId="561"/>
            <ac:spMk id="37" creationId="{5749123D-1A9C-E7E3-6FF7-980DDD873F68}"/>
          </ac:spMkLst>
        </pc:spChg>
        <pc:spChg chg="mod">
          <ac:chgData name="Behague, Sabina" userId="2f9f8379-56ce-455c-81be-d1dc66b28ae7" providerId="ADAL" clId="{69F00CB4-5C7B-4772-A755-4710C321FE64}" dt="2024-03-04T16:45:07.161" v="2335" actId="255"/>
          <ac:spMkLst>
            <pc:docMk/>
            <pc:sldMk cId="3392635422" sldId="561"/>
            <ac:spMk id="38" creationId="{7B388478-69C9-3C77-2CEA-D0982474D171}"/>
          </ac:spMkLst>
        </pc:spChg>
        <pc:spChg chg="mod">
          <ac:chgData name="Behague, Sabina" userId="2f9f8379-56ce-455c-81be-d1dc66b28ae7" providerId="ADAL" clId="{69F00CB4-5C7B-4772-A755-4710C321FE64}" dt="2024-03-04T16:45:12.394" v="2336" actId="255"/>
          <ac:spMkLst>
            <pc:docMk/>
            <pc:sldMk cId="3392635422" sldId="561"/>
            <ac:spMk id="39" creationId="{BD751A41-E0EF-AA3D-4786-470F80A3BC27}"/>
          </ac:spMkLst>
        </pc:spChg>
        <pc:spChg chg="mod">
          <ac:chgData name="Behague, Sabina" userId="2f9f8379-56ce-455c-81be-d1dc66b28ae7" providerId="ADAL" clId="{69F00CB4-5C7B-4772-A755-4710C321FE64}" dt="2024-03-04T16:45:17.760" v="2337" actId="255"/>
          <ac:spMkLst>
            <pc:docMk/>
            <pc:sldMk cId="3392635422" sldId="561"/>
            <ac:spMk id="40" creationId="{DF4AEEAC-8F05-4058-521B-5666811B411F}"/>
          </ac:spMkLst>
        </pc:spChg>
        <pc:spChg chg="mod">
          <ac:chgData name="Behague, Sabina" userId="2f9f8379-56ce-455c-81be-d1dc66b28ae7" providerId="ADAL" clId="{69F00CB4-5C7B-4772-A755-4710C321FE64}" dt="2024-03-04T16:45:24.006" v="2338" actId="255"/>
          <ac:spMkLst>
            <pc:docMk/>
            <pc:sldMk cId="3392635422" sldId="561"/>
            <ac:spMk id="41" creationId="{3C6DDD03-F6E5-D43F-A292-261DE3B1EDF9}"/>
          </ac:spMkLst>
        </pc:spChg>
        <pc:spChg chg="mod">
          <ac:chgData name="Behague, Sabina" userId="2f9f8379-56ce-455c-81be-d1dc66b28ae7" providerId="ADAL" clId="{69F00CB4-5C7B-4772-A755-4710C321FE64}" dt="2024-03-04T16:45:36.217" v="2340" actId="255"/>
          <ac:spMkLst>
            <pc:docMk/>
            <pc:sldMk cId="3392635422" sldId="561"/>
            <ac:spMk id="42" creationId="{A026424F-C033-FFEA-E3DE-E1CB729A727D}"/>
          </ac:spMkLst>
        </pc:spChg>
        <pc:spChg chg="mod">
          <ac:chgData name="Behague, Sabina" userId="2f9f8379-56ce-455c-81be-d1dc66b28ae7" providerId="ADAL" clId="{69F00CB4-5C7B-4772-A755-4710C321FE64}" dt="2024-03-04T16:45:29.243" v="2339" actId="255"/>
          <ac:spMkLst>
            <pc:docMk/>
            <pc:sldMk cId="3392635422" sldId="561"/>
            <ac:spMk id="43" creationId="{F8EFA441-086F-0B4A-1536-205D39DCAD0E}"/>
          </ac:spMkLst>
        </pc:spChg>
        <pc:picChg chg="del">
          <ac:chgData name="Behague, Sabina" userId="2f9f8379-56ce-455c-81be-d1dc66b28ae7" providerId="ADAL" clId="{69F00CB4-5C7B-4772-A755-4710C321FE64}" dt="2024-02-14T14:31:48.915" v="422" actId="478"/>
          <ac:picMkLst>
            <pc:docMk/>
            <pc:sldMk cId="3392635422" sldId="561"/>
            <ac:picMk id="3" creationId="{F0E0616A-5AC2-D71F-0473-530DCCFACE0F}"/>
          </ac:picMkLst>
        </pc:picChg>
      </pc:sldChg>
      <pc:sldChg chg="modSp add mod modNotesTx">
        <pc:chgData name="Behague, Sabina" userId="2f9f8379-56ce-455c-81be-d1dc66b28ae7" providerId="ADAL" clId="{69F00CB4-5C7B-4772-A755-4710C321FE64}" dt="2024-03-10T12:48:44.148" v="2866" actId="20577"/>
        <pc:sldMkLst>
          <pc:docMk/>
          <pc:sldMk cId="4194504312" sldId="562"/>
        </pc:sldMkLst>
        <pc:spChg chg="mod">
          <ac:chgData name="Behague, Sabina" userId="2f9f8379-56ce-455c-81be-d1dc66b28ae7" providerId="ADAL" clId="{69F00CB4-5C7B-4772-A755-4710C321FE64}" dt="2024-03-10T12:48:44.148" v="2866" actId="20577"/>
          <ac:spMkLst>
            <pc:docMk/>
            <pc:sldMk cId="4194504312" sldId="562"/>
            <ac:spMk id="2" creationId="{62B506C2-AD35-A7F0-2BBE-5B603C888D34}"/>
          </ac:spMkLst>
        </pc:spChg>
        <pc:spChg chg="mod">
          <ac:chgData name="Behague, Sabina" userId="2f9f8379-56ce-455c-81be-d1dc66b28ae7" providerId="ADAL" clId="{69F00CB4-5C7B-4772-A755-4710C321FE64}" dt="2024-02-14T18:41:26.370" v="1158" actId="20577"/>
          <ac:spMkLst>
            <pc:docMk/>
            <pc:sldMk cId="4194504312" sldId="562"/>
            <ac:spMk id="5" creationId="{F5E8CD84-A2BE-348B-560D-308CC57A5AB4}"/>
          </ac:spMkLst>
        </pc:spChg>
        <pc:spChg chg="mod">
          <ac:chgData name="Behague, Sabina" userId="2f9f8379-56ce-455c-81be-d1dc66b28ae7" providerId="ADAL" clId="{69F00CB4-5C7B-4772-A755-4710C321FE64}" dt="2024-02-14T18:41:41.732" v="1160" actId="20577"/>
          <ac:spMkLst>
            <pc:docMk/>
            <pc:sldMk cId="4194504312" sldId="562"/>
            <ac:spMk id="6" creationId="{D2D5C3BE-E35D-25CD-260E-401796724503}"/>
          </ac:spMkLst>
        </pc:spChg>
        <pc:spChg chg="mod">
          <ac:chgData name="Behague, Sabina" userId="2f9f8379-56ce-455c-81be-d1dc66b28ae7" providerId="ADAL" clId="{69F00CB4-5C7B-4772-A755-4710C321FE64}" dt="2024-02-14T20:48:09.377" v="1183" actId="207"/>
          <ac:spMkLst>
            <pc:docMk/>
            <pc:sldMk cId="4194504312" sldId="562"/>
            <ac:spMk id="22" creationId="{D14CC48E-D18A-A4EA-8314-586968BFB252}"/>
          </ac:spMkLst>
        </pc:spChg>
        <pc:spChg chg="mod">
          <ac:chgData name="Behague, Sabina" userId="2f9f8379-56ce-455c-81be-d1dc66b28ae7" providerId="ADAL" clId="{69F00CB4-5C7B-4772-A755-4710C321FE64}" dt="2024-02-14T20:48:14.722" v="1184" actId="207"/>
          <ac:spMkLst>
            <pc:docMk/>
            <pc:sldMk cId="4194504312" sldId="562"/>
            <ac:spMk id="23" creationId="{B651AB06-CD1F-22E5-F5F6-D95602E50249}"/>
          </ac:spMkLst>
        </pc:spChg>
        <pc:spChg chg="mod">
          <ac:chgData name="Behague, Sabina" userId="2f9f8379-56ce-455c-81be-d1dc66b28ae7" providerId="ADAL" clId="{69F00CB4-5C7B-4772-A755-4710C321FE64}" dt="2024-02-14T20:48:23.778" v="1185" actId="207"/>
          <ac:spMkLst>
            <pc:docMk/>
            <pc:sldMk cId="4194504312" sldId="562"/>
            <ac:spMk id="26" creationId="{8C6582A4-C689-FC6A-D857-1E4805988C25}"/>
          </ac:spMkLst>
        </pc:spChg>
        <pc:spChg chg="mod">
          <ac:chgData name="Behague, Sabina" userId="2f9f8379-56ce-455c-81be-d1dc66b28ae7" providerId="ADAL" clId="{69F00CB4-5C7B-4772-A755-4710C321FE64}" dt="2024-02-14T20:48:33.858" v="1186" actId="207"/>
          <ac:spMkLst>
            <pc:docMk/>
            <pc:sldMk cId="4194504312" sldId="562"/>
            <ac:spMk id="29" creationId="{D5C9AC78-E4FF-B554-F7D6-619C4A104FDB}"/>
          </ac:spMkLst>
        </pc:spChg>
        <pc:spChg chg="mod">
          <ac:chgData name="Behague, Sabina" userId="2f9f8379-56ce-455c-81be-d1dc66b28ae7" providerId="ADAL" clId="{69F00CB4-5C7B-4772-A755-4710C321FE64}" dt="2024-02-14T20:52:33.956" v="1187" actId="207"/>
          <ac:spMkLst>
            <pc:docMk/>
            <pc:sldMk cId="4194504312" sldId="562"/>
            <ac:spMk id="30" creationId="{9DB2A8FC-31B2-EE78-6F08-7F4492B56F40}"/>
          </ac:spMkLst>
        </pc:spChg>
        <pc:spChg chg="mod">
          <ac:chgData name="Behague, Sabina" userId="2f9f8379-56ce-455c-81be-d1dc66b28ae7" providerId="ADAL" clId="{69F00CB4-5C7B-4772-A755-4710C321FE64}" dt="2024-03-04T16:47:53.878" v="2342" actId="255"/>
          <ac:spMkLst>
            <pc:docMk/>
            <pc:sldMk cId="4194504312" sldId="562"/>
            <ac:spMk id="33" creationId="{489EEDA1-4B7D-BD2E-793F-A59F15C96D46}"/>
          </ac:spMkLst>
        </pc:spChg>
        <pc:spChg chg="mod">
          <ac:chgData name="Behague, Sabina" userId="2f9f8379-56ce-455c-81be-d1dc66b28ae7" providerId="ADAL" clId="{69F00CB4-5C7B-4772-A755-4710C321FE64}" dt="2024-03-04T16:47:59.232" v="2343" actId="255"/>
          <ac:spMkLst>
            <pc:docMk/>
            <pc:sldMk cId="4194504312" sldId="562"/>
            <ac:spMk id="34" creationId="{6A7FE51D-3699-E4AB-438B-4680E982E044}"/>
          </ac:spMkLst>
        </pc:spChg>
        <pc:spChg chg="mod">
          <ac:chgData name="Behague, Sabina" userId="2f9f8379-56ce-455c-81be-d1dc66b28ae7" providerId="ADAL" clId="{69F00CB4-5C7B-4772-A755-4710C321FE64}" dt="2024-03-04T16:48:08.083" v="2345" actId="1076"/>
          <ac:spMkLst>
            <pc:docMk/>
            <pc:sldMk cId="4194504312" sldId="562"/>
            <ac:spMk id="35" creationId="{4BB7CCF0-757B-CF0D-373A-099BB94AE80A}"/>
          </ac:spMkLst>
        </pc:spChg>
        <pc:spChg chg="mod">
          <ac:chgData name="Behague, Sabina" userId="2f9f8379-56ce-455c-81be-d1dc66b28ae7" providerId="ADAL" clId="{69F00CB4-5C7B-4772-A755-4710C321FE64}" dt="2024-03-04T16:48:14.368" v="2346" actId="255"/>
          <ac:spMkLst>
            <pc:docMk/>
            <pc:sldMk cId="4194504312" sldId="562"/>
            <ac:spMk id="36" creationId="{24AE27AF-9386-2CF4-12D9-2D9E47F4A451}"/>
          </ac:spMkLst>
        </pc:spChg>
        <pc:spChg chg="mod">
          <ac:chgData name="Behague, Sabina" userId="2f9f8379-56ce-455c-81be-d1dc66b28ae7" providerId="ADAL" clId="{69F00CB4-5C7B-4772-A755-4710C321FE64}" dt="2024-03-04T16:48:19.273" v="2347" actId="255"/>
          <ac:spMkLst>
            <pc:docMk/>
            <pc:sldMk cId="4194504312" sldId="562"/>
            <ac:spMk id="37" creationId="{5749123D-1A9C-E7E3-6FF7-980DDD873F68}"/>
          </ac:spMkLst>
        </pc:spChg>
        <pc:spChg chg="mod">
          <ac:chgData name="Behague, Sabina" userId="2f9f8379-56ce-455c-81be-d1dc66b28ae7" providerId="ADAL" clId="{69F00CB4-5C7B-4772-A755-4710C321FE64}" dt="2024-03-04T16:48:24.125" v="2348" actId="255"/>
          <ac:spMkLst>
            <pc:docMk/>
            <pc:sldMk cId="4194504312" sldId="562"/>
            <ac:spMk id="38" creationId="{7B388478-69C9-3C77-2CEA-D0982474D171}"/>
          </ac:spMkLst>
        </pc:spChg>
        <pc:spChg chg="mod">
          <ac:chgData name="Behague, Sabina" userId="2f9f8379-56ce-455c-81be-d1dc66b28ae7" providerId="ADAL" clId="{69F00CB4-5C7B-4772-A755-4710C321FE64}" dt="2024-03-04T16:48:28.972" v="2349" actId="255"/>
          <ac:spMkLst>
            <pc:docMk/>
            <pc:sldMk cId="4194504312" sldId="562"/>
            <ac:spMk id="39" creationId="{BD751A41-E0EF-AA3D-4786-470F80A3BC27}"/>
          </ac:spMkLst>
        </pc:spChg>
        <pc:spChg chg="mod">
          <ac:chgData name="Behague, Sabina" userId="2f9f8379-56ce-455c-81be-d1dc66b28ae7" providerId="ADAL" clId="{69F00CB4-5C7B-4772-A755-4710C321FE64}" dt="2024-03-04T16:48:35.525" v="2350" actId="255"/>
          <ac:spMkLst>
            <pc:docMk/>
            <pc:sldMk cId="4194504312" sldId="562"/>
            <ac:spMk id="40" creationId="{DF4AEEAC-8F05-4058-521B-5666811B411F}"/>
          </ac:spMkLst>
        </pc:spChg>
        <pc:spChg chg="mod">
          <ac:chgData name="Behague, Sabina" userId="2f9f8379-56ce-455c-81be-d1dc66b28ae7" providerId="ADAL" clId="{69F00CB4-5C7B-4772-A755-4710C321FE64}" dt="2024-03-04T16:48:41.212" v="2351" actId="255"/>
          <ac:spMkLst>
            <pc:docMk/>
            <pc:sldMk cId="4194504312" sldId="562"/>
            <ac:spMk id="41" creationId="{3C6DDD03-F6E5-D43F-A292-261DE3B1EDF9}"/>
          </ac:spMkLst>
        </pc:spChg>
        <pc:spChg chg="mod">
          <ac:chgData name="Behague, Sabina" userId="2f9f8379-56ce-455c-81be-d1dc66b28ae7" providerId="ADAL" clId="{69F00CB4-5C7B-4772-A755-4710C321FE64}" dt="2024-03-04T16:48:50.774" v="2353" actId="255"/>
          <ac:spMkLst>
            <pc:docMk/>
            <pc:sldMk cId="4194504312" sldId="562"/>
            <ac:spMk id="42" creationId="{A026424F-C033-FFEA-E3DE-E1CB729A727D}"/>
          </ac:spMkLst>
        </pc:spChg>
        <pc:spChg chg="mod">
          <ac:chgData name="Behague, Sabina" userId="2f9f8379-56ce-455c-81be-d1dc66b28ae7" providerId="ADAL" clId="{69F00CB4-5C7B-4772-A755-4710C321FE64}" dt="2024-03-04T16:48:46.268" v="2352" actId="255"/>
          <ac:spMkLst>
            <pc:docMk/>
            <pc:sldMk cId="4194504312" sldId="562"/>
            <ac:spMk id="43" creationId="{F8EFA441-086F-0B4A-1536-205D39DCAD0E}"/>
          </ac:spMkLst>
        </pc:spChg>
      </pc:sldChg>
      <pc:sldChg chg="modSp add mod modNotesTx">
        <pc:chgData name="Behague, Sabina" userId="2f9f8379-56ce-455c-81be-d1dc66b28ae7" providerId="ADAL" clId="{69F00CB4-5C7B-4772-A755-4710C321FE64}" dt="2024-03-04T16:50:45.624" v="2365" actId="255"/>
        <pc:sldMkLst>
          <pc:docMk/>
          <pc:sldMk cId="468220005" sldId="563"/>
        </pc:sldMkLst>
        <pc:spChg chg="mod">
          <ac:chgData name="Behague, Sabina" userId="2f9f8379-56ce-455c-81be-d1dc66b28ae7" providerId="ADAL" clId="{69F00CB4-5C7B-4772-A755-4710C321FE64}" dt="2024-02-19T16:19:18.784" v="1388" actId="1076"/>
          <ac:spMkLst>
            <pc:docMk/>
            <pc:sldMk cId="468220005" sldId="563"/>
            <ac:spMk id="2" creationId="{62B506C2-AD35-A7F0-2BBE-5B603C888D34}"/>
          </ac:spMkLst>
        </pc:spChg>
        <pc:spChg chg="mod">
          <ac:chgData name="Behague, Sabina" userId="2f9f8379-56ce-455c-81be-d1dc66b28ae7" providerId="ADAL" clId="{69F00CB4-5C7B-4772-A755-4710C321FE64}" dt="2024-02-19T17:00:54.819" v="1395" actId="20577"/>
          <ac:spMkLst>
            <pc:docMk/>
            <pc:sldMk cId="468220005" sldId="563"/>
            <ac:spMk id="5" creationId="{F5E8CD84-A2BE-348B-560D-308CC57A5AB4}"/>
          </ac:spMkLst>
        </pc:spChg>
        <pc:spChg chg="mod">
          <ac:chgData name="Behague, Sabina" userId="2f9f8379-56ce-455c-81be-d1dc66b28ae7" providerId="ADAL" clId="{69F00CB4-5C7B-4772-A755-4710C321FE64}" dt="2024-02-18T22:39:18.137" v="1361" actId="20577"/>
          <ac:spMkLst>
            <pc:docMk/>
            <pc:sldMk cId="468220005" sldId="563"/>
            <ac:spMk id="6" creationId="{D2D5C3BE-E35D-25CD-260E-401796724503}"/>
          </ac:spMkLst>
        </pc:spChg>
        <pc:spChg chg="mod">
          <ac:chgData name="Behague, Sabina" userId="2f9f8379-56ce-455c-81be-d1dc66b28ae7" providerId="ADAL" clId="{69F00CB4-5C7B-4772-A755-4710C321FE64}" dt="2024-02-18T22:40:38.128" v="1378" actId="207"/>
          <ac:spMkLst>
            <pc:docMk/>
            <pc:sldMk cId="468220005" sldId="563"/>
            <ac:spMk id="21" creationId="{FD0AC5A0-43BA-3A12-0D5E-69DEA91429C2}"/>
          </ac:spMkLst>
        </pc:spChg>
        <pc:spChg chg="mod">
          <ac:chgData name="Behague, Sabina" userId="2f9f8379-56ce-455c-81be-d1dc66b28ae7" providerId="ADAL" clId="{69F00CB4-5C7B-4772-A755-4710C321FE64}" dt="2024-02-18T22:40:31.350" v="1377" actId="207"/>
          <ac:spMkLst>
            <pc:docMk/>
            <pc:sldMk cId="468220005" sldId="563"/>
            <ac:spMk id="23" creationId="{B651AB06-CD1F-22E5-F5F6-D95602E50249}"/>
          </ac:spMkLst>
        </pc:spChg>
        <pc:spChg chg="mod">
          <ac:chgData name="Behague, Sabina" userId="2f9f8379-56ce-455c-81be-d1dc66b28ae7" providerId="ADAL" clId="{69F00CB4-5C7B-4772-A755-4710C321FE64}" dt="2024-02-18T22:40:43.393" v="1379" actId="207"/>
          <ac:spMkLst>
            <pc:docMk/>
            <pc:sldMk cId="468220005" sldId="563"/>
            <ac:spMk id="24" creationId="{3C24EC8E-9CEC-8C63-9FDC-FD3E2CB784BA}"/>
          </ac:spMkLst>
        </pc:spChg>
        <pc:spChg chg="mod">
          <ac:chgData name="Behague, Sabina" userId="2f9f8379-56ce-455c-81be-d1dc66b28ae7" providerId="ADAL" clId="{69F00CB4-5C7B-4772-A755-4710C321FE64}" dt="2024-02-18T22:40:49.715" v="1380" actId="207"/>
          <ac:spMkLst>
            <pc:docMk/>
            <pc:sldMk cId="468220005" sldId="563"/>
            <ac:spMk id="25" creationId="{0BEA5DEE-0BBA-A5A3-C29E-4E70399B8591}"/>
          </ac:spMkLst>
        </pc:spChg>
        <pc:spChg chg="mod">
          <ac:chgData name="Behague, Sabina" userId="2f9f8379-56ce-455c-81be-d1dc66b28ae7" providerId="ADAL" clId="{69F00CB4-5C7B-4772-A755-4710C321FE64}" dt="2024-02-18T22:40:56.382" v="1381" actId="207"/>
          <ac:spMkLst>
            <pc:docMk/>
            <pc:sldMk cId="468220005" sldId="563"/>
            <ac:spMk id="26" creationId="{8C6582A4-C689-FC6A-D857-1E4805988C25}"/>
          </ac:spMkLst>
        </pc:spChg>
        <pc:spChg chg="mod">
          <ac:chgData name="Behague, Sabina" userId="2f9f8379-56ce-455c-81be-d1dc66b28ae7" providerId="ADAL" clId="{69F00CB4-5C7B-4772-A755-4710C321FE64}" dt="2024-02-18T22:41:03.431" v="1382" actId="207"/>
          <ac:spMkLst>
            <pc:docMk/>
            <pc:sldMk cId="468220005" sldId="563"/>
            <ac:spMk id="27" creationId="{17045503-C4D6-A428-CC43-511B938CDF00}"/>
          </ac:spMkLst>
        </pc:spChg>
        <pc:spChg chg="mod">
          <ac:chgData name="Behague, Sabina" userId="2f9f8379-56ce-455c-81be-d1dc66b28ae7" providerId="ADAL" clId="{69F00CB4-5C7B-4772-A755-4710C321FE64}" dt="2024-02-18T22:41:11.833" v="1383" actId="207"/>
          <ac:spMkLst>
            <pc:docMk/>
            <pc:sldMk cId="468220005" sldId="563"/>
            <ac:spMk id="29" creationId="{D5C9AC78-E4FF-B554-F7D6-619C4A104FDB}"/>
          </ac:spMkLst>
        </pc:spChg>
        <pc:spChg chg="mod">
          <ac:chgData name="Behague, Sabina" userId="2f9f8379-56ce-455c-81be-d1dc66b28ae7" providerId="ADAL" clId="{69F00CB4-5C7B-4772-A755-4710C321FE64}" dt="2024-02-18T22:41:18.993" v="1384" actId="207"/>
          <ac:spMkLst>
            <pc:docMk/>
            <pc:sldMk cId="468220005" sldId="563"/>
            <ac:spMk id="31" creationId="{FC8DBAA3-4502-DE32-0F4A-1A31C827A76B}"/>
          </ac:spMkLst>
        </pc:spChg>
        <pc:spChg chg="mod">
          <ac:chgData name="Behague, Sabina" userId="2f9f8379-56ce-455c-81be-d1dc66b28ae7" providerId="ADAL" clId="{69F00CB4-5C7B-4772-A755-4710C321FE64}" dt="2024-03-04T16:49:48.653" v="2354" actId="255"/>
          <ac:spMkLst>
            <pc:docMk/>
            <pc:sldMk cId="468220005" sldId="563"/>
            <ac:spMk id="33" creationId="{489EEDA1-4B7D-BD2E-793F-A59F15C96D46}"/>
          </ac:spMkLst>
        </pc:spChg>
        <pc:spChg chg="mod">
          <ac:chgData name="Behague, Sabina" userId="2f9f8379-56ce-455c-81be-d1dc66b28ae7" providerId="ADAL" clId="{69F00CB4-5C7B-4772-A755-4710C321FE64}" dt="2024-03-04T16:49:53.453" v="2355" actId="255"/>
          <ac:spMkLst>
            <pc:docMk/>
            <pc:sldMk cId="468220005" sldId="563"/>
            <ac:spMk id="34" creationId="{6A7FE51D-3699-E4AB-438B-4680E982E044}"/>
          </ac:spMkLst>
        </pc:spChg>
        <pc:spChg chg="mod">
          <ac:chgData name="Behague, Sabina" userId="2f9f8379-56ce-455c-81be-d1dc66b28ae7" providerId="ADAL" clId="{69F00CB4-5C7B-4772-A755-4710C321FE64}" dt="2024-03-04T16:50:01.313" v="2357" actId="1076"/>
          <ac:spMkLst>
            <pc:docMk/>
            <pc:sldMk cId="468220005" sldId="563"/>
            <ac:spMk id="35" creationId="{4BB7CCF0-757B-CF0D-373A-099BB94AE80A}"/>
          </ac:spMkLst>
        </pc:spChg>
        <pc:spChg chg="mod">
          <ac:chgData name="Behague, Sabina" userId="2f9f8379-56ce-455c-81be-d1dc66b28ae7" providerId="ADAL" clId="{69F00CB4-5C7B-4772-A755-4710C321FE64}" dt="2024-03-04T16:50:05.963" v="2358" actId="255"/>
          <ac:spMkLst>
            <pc:docMk/>
            <pc:sldMk cId="468220005" sldId="563"/>
            <ac:spMk id="36" creationId="{24AE27AF-9386-2CF4-12D9-2D9E47F4A451}"/>
          </ac:spMkLst>
        </pc:spChg>
        <pc:spChg chg="mod">
          <ac:chgData name="Behague, Sabina" userId="2f9f8379-56ce-455c-81be-d1dc66b28ae7" providerId="ADAL" clId="{69F00CB4-5C7B-4772-A755-4710C321FE64}" dt="2024-03-04T16:50:12.445" v="2359" actId="255"/>
          <ac:spMkLst>
            <pc:docMk/>
            <pc:sldMk cId="468220005" sldId="563"/>
            <ac:spMk id="37" creationId="{5749123D-1A9C-E7E3-6FF7-980DDD873F68}"/>
          </ac:spMkLst>
        </pc:spChg>
        <pc:spChg chg="mod">
          <ac:chgData name="Behague, Sabina" userId="2f9f8379-56ce-455c-81be-d1dc66b28ae7" providerId="ADAL" clId="{69F00CB4-5C7B-4772-A755-4710C321FE64}" dt="2024-03-04T16:50:17.370" v="2360" actId="255"/>
          <ac:spMkLst>
            <pc:docMk/>
            <pc:sldMk cId="468220005" sldId="563"/>
            <ac:spMk id="38" creationId="{7B388478-69C9-3C77-2CEA-D0982474D171}"/>
          </ac:spMkLst>
        </pc:spChg>
        <pc:spChg chg="mod">
          <ac:chgData name="Behague, Sabina" userId="2f9f8379-56ce-455c-81be-d1dc66b28ae7" providerId="ADAL" clId="{69F00CB4-5C7B-4772-A755-4710C321FE64}" dt="2024-03-04T16:50:22.913" v="2361" actId="255"/>
          <ac:spMkLst>
            <pc:docMk/>
            <pc:sldMk cId="468220005" sldId="563"/>
            <ac:spMk id="39" creationId="{BD751A41-E0EF-AA3D-4786-470F80A3BC27}"/>
          </ac:spMkLst>
        </pc:spChg>
        <pc:spChg chg="mod">
          <ac:chgData name="Behague, Sabina" userId="2f9f8379-56ce-455c-81be-d1dc66b28ae7" providerId="ADAL" clId="{69F00CB4-5C7B-4772-A755-4710C321FE64}" dt="2024-03-04T16:50:28.500" v="2362" actId="255"/>
          <ac:spMkLst>
            <pc:docMk/>
            <pc:sldMk cId="468220005" sldId="563"/>
            <ac:spMk id="40" creationId="{DF4AEEAC-8F05-4058-521B-5666811B411F}"/>
          </ac:spMkLst>
        </pc:spChg>
        <pc:spChg chg="mod">
          <ac:chgData name="Behague, Sabina" userId="2f9f8379-56ce-455c-81be-d1dc66b28ae7" providerId="ADAL" clId="{69F00CB4-5C7B-4772-A755-4710C321FE64}" dt="2024-03-04T16:50:34.170" v="2363" actId="255"/>
          <ac:spMkLst>
            <pc:docMk/>
            <pc:sldMk cId="468220005" sldId="563"/>
            <ac:spMk id="41" creationId="{3C6DDD03-F6E5-D43F-A292-261DE3B1EDF9}"/>
          </ac:spMkLst>
        </pc:spChg>
        <pc:spChg chg="mod">
          <ac:chgData name="Behague, Sabina" userId="2f9f8379-56ce-455c-81be-d1dc66b28ae7" providerId="ADAL" clId="{69F00CB4-5C7B-4772-A755-4710C321FE64}" dt="2024-03-04T16:50:45.624" v="2365" actId="255"/>
          <ac:spMkLst>
            <pc:docMk/>
            <pc:sldMk cId="468220005" sldId="563"/>
            <ac:spMk id="42" creationId="{A026424F-C033-FFEA-E3DE-E1CB729A727D}"/>
          </ac:spMkLst>
        </pc:spChg>
        <pc:spChg chg="mod">
          <ac:chgData name="Behague, Sabina" userId="2f9f8379-56ce-455c-81be-d1dc66b28ae7" providerId="ADAL" clId="{69F00CB4-5C7B-4772-A755-4710C321FE64}" dt="2024-03-04T16:50:39.439" v="2364" actId="255"/>
          <ac:spMkLst>
            <pc:docMk/>
            <pc:sldMk cId="468220005" sldId="563"/>
            <ac:spMk id="43" creationId="{F8EFA441-086F-0B4A-1536-205D39DCAD0E}"/>
          </ac:spMkLst>
        </pc:spChg>
      </pc:sldChg>
      <pc:sldMasterChg chg="delSp modSp mod modSldLayout">
        <pc:chgData name="Behague, Sabina" userId="2f9f8379-56ce-455c-81be-d1dc66b28ae7" providerId="ADAL" clId="{69F00CB4-5C7B-4772-A755-4710C321FE64}" dt="2024-03-13T12:22:13.998" v="2874"/>
        <pc:sldMasterMkLst>
          <pc:docMk/>
          <pc:sldMasterMk cId="3850865728" sldId="2147483662"/>
        </pc:sldMasterMkLst>
        <pc:spChg chg="del">
          <ac:chgData name="Behague, Sabina" userId="2f9f8379-56ce-455c-81be-d1dc66b28ae7" providerId="ADAL" clId="{69F00CB4-5C7B-4772-A755-4710C321FE64}" dt="2024-02-14T18:23:07.039" v="943" actId="47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69F00CB4-5C7B-4772-A755-4710C321FE64}" dt="2024-02-14T18:22:51.509" v="940" actId="207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Behague, Sabina" userId="2f9f8379-56ce-455c-81be-d1dc66b28ae7" providerId="ADAL" clId="{69F00CB4-5C7B-4772-A755-4710C321FE64}" dt="2024-02-14T18:23:00.360" v="942" actId="208"/>
          <ac:spMkLst>
            <pc:docMk/>
            <pc:sldMasterMk cId="3850865728" sldId="2147483662"/>
            <ac:spMk id="8" creationId="{BD89CD6A-460E-F8B9-A2A8-47A478D0A124}"/>
          </ac:spMkLst>
        </pc:spChg>
        <pc:spChg chg="mod">
          <ac:chgData name="Behague, Sabina" userId="2f9f8379-56ce-455c-81be-d1dc66b28ae7" providerId="ADAL" clId="{69F00CB4-5C7B-4772-A755-4710C321FE64}" dt="2024-03-13T12:22:13.998" v="2874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Behague, Sabina" userId="2f9f8379-56ce-455c-81be-d1dc66b28ae7" providerId="ADAL" clId="{69F00CB4-5C7B-4772-A755-4710C321FE64}" dt="2024-02-22T02:20:54.750" v="2265" actId="14100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69F00CB4-5C7B-4772-A755-4710C321FE64}" dt="2024-02-22T02:20:54.750" v="2265" actId="14100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alian, Sarah (CNTR)" userId="b3b060d9-4d34-479b-ad68-688eaebf93c5" providerId="ADAL" clId="{748D7E5F-8C6E-4C94-91C0-6A2C562446E8}"/>
    <pc:docChg chg="undo custSel addSld delSld modSld sldOrd">
      <pc:chgData name="Balian, Sarah (CNTR)" userId="b3b060d9-4d34-479b-ad68-688eaebf93c5" providerId="ADAL" clId="{748D7E5F-8C6E-4C94-91C0-6A2C562446E8}" dt="2023-02-20T22:53:04.094" v="2858" actId="207"/>
      <pc:docMkLst>
        <pc:docMk/>
      </pc:docMkLst>
      <pc:sldChg chg="modSp mod">
        <pc:chgData name="Balian, Sarah (CNTR)" userId="b3b060d9-4d34-479b-ad68-688eaebf93c5" providerId="ADAL" clId="{748D7E5F-8C6E-4C94-91C0-6A2C562446E8}" dt="2023-02-20T18:44:14.825" v="8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748D7E5F-8C6E-4C94-91C0-6A2C562446E8}" dt="2023-02-20T18:44:14.825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alian, Sarah (CNTR)" userId="b3b060d9-4d34-479b-ad68-688eaebf93c5" providerId="ADAL" clId="{748D7E5F-8C6E-4C94-91C0-6A2C562446E8}" dt="2023-02-20T20:08:37.879" v="1149" actId="1076"/>
        <pc:sldMkLst>
          <pc:docMk/>
          <pc:sldMk cId="2163988523" sldId="260"/>
        </pc:sldMkLst>
        <pc:spChg chg="mod">
          <ac:chgData name="Balian, Sarah (CNTR)" userId="b3b060d9-4d34-479b-ad68-688eaebf93c5" providerId="ADAL" clId="{748D7E5F-8C6E-4C94-91C0-6A2C562446E8}" dt="2023-02-20T20:08:37.879" v="114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9" creationId="{E690F70B-E368-D7F5-795E-B5139345EF71}"/>
          </ac:spMkLst>
        </pc:spChg>
        <pc:grpChg chg="add mod">
          <ac:chgData name="Balian, Sarah (CNTR)" userId="b3b060d9-4d34-479b-ad68-688eaebf93c5" providerId="ADAL" clId="{748D7E5F-8C6E-4C94-91C0-6A2C562446E8}" dt="2023-02-20T20:08:32.068" v="1147" actId="164"/>
          <ac:grpSpMkLst>
            <pc:docMk/>
            <pc:sldMk cId="2163988523" sldId="260"/>
            <ac:grpSpMk id="2" creationId="{7594F96F-239F-140F-026C-ED52EE153D6A}"/>
          </ac:grpSpMkLst>
        </pc:grpChg>
        <pc:grpChg chg="add mod">
          <ac:chgData name="Balian, Sarah (CNTR)" userId="b3b060d9-4d34-479b-ad68-688eaebf93c5" providerId="ADAL" clId="{748D7E5F-8C6E-4C94-91C0-6A2C562446E8}" dt="2023-02-20T20:08:34.360" v="1148" actId="164"/>
          <ac:grpSpMkLst>
            <pc:docMk/>
            <pc:sldMk cId="2163988523" sldId="260"/>
            <ac:grpSpMk id="4" creationId="{FB828DB1-EDD0-CE99-94E3-00CC7D6413B3}"/>
          </ac:grpSpMkLst>
        </pc:grpChg>
      </pc:sldChg>
      <pc:sldChg chg="addSp delSp modSp mod ord">
        <pc:chgData name="Balian, Sarah (CNTR)" userId="b3b060d9-4d34-479b-ad68-688eaebf93c5" providerId="ADAL" clId="{748D7E5F-8C6E-4C94-91C0-6A2C562446E8}" dt="2023-02-20T18:54:01.990" v="416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748D7E5F-8C6E-4C94-91C0-6A2C562446E8}" dt="2023-02-20T18:53:52.801" v="408" actId="1076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8:51:54.793" v="322" actId="478"/>
          <ac:spMkLst>
            <pc:docMk/>
            <pc:sldMk cId="1428788921" sldId="262"/>
            <ac:spMk id="4" creationId="{F3DE4EE9-E133-EF9E-F9F5-F80C3EC0FAD9}"/>
          </ac:spMkLst>
        </pc:spChg>
        <pc:spChg chg="add mod">
          <ac:chgData name="Balian, Sarah (CNTR)" userId="b3b060d9-4d34-479b-ad68-688eaebf93c5" providerId="ADAL" clId="{748D7E5F-8C6E-4C94-91C0-6A2C562446E8}" dt="2023-02-20T18:54:01.990" v="416" actId="20577"/>
          <ac:spMkLst>
            <pc:docMk/>
            <pc:sldMk cId="1428788921" sldId="262"/>
            <ac:spMk id="5" creationId="{C304CF6F-7154-6EB7-5B56-C541DD075CD8}"/>
          </ac:spMkLst>
        </pc:spChg>
        <pc:spChg chg="del">
          <ac:chgData name="Balian, Sarah (CNTR)" userId="b3b060d9-4d34-479b-ad68-688eaebf93c5" providerId="ADAL" clId="{748D7E5F-8C6E-4C94-91C0-6A2C562446E8}" dt="2023-02-20T18:52:14.305" v="326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748D7E5F-8C6E-4C94-91C0-6A2C562446E8}" dt="2023-02-20T18:52:18.217" v="328" actId="478"/>
          <ac:spMkLst>
            <pc:docMk/>
            <pc:sldMk cId="1428788921" sldId="26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8:51:52.167" v="321" actId="478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748D7E5F-8C6E-4C94-91C0-6A2C562446E8}" dt="2023-02-20T18:52:16.584" v="327" actId="478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Balian, Sarah (CNTR)" userId="b3b060d9-4d34-479b-ad68-688eaebf93c5" providerId="ADAL" clId="{748D7E5F-8C6E-4C94-91C0-6A2C562446E8}" dt="2023-02-20T18:53:38.369" v="407" actId="14100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18:52:56.096" v="346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7:56.191" v="2531" actId="47"/>
        <pc:sldMkLst>
          <pc:docMk/>
          <pc:sldMk cId="1887431401" sldId="263"/>
        </pc:sldMkLst>
      </pc:sldChg>
      <pc:sldChg chg="del">
        <pc:chgData name="Balian, Sarah (CNTR)" userId="b3b060d9-4d34-479b-ad68-688eaebf93c5" providerId="ADAL" clId="{748D7E5F-8C6E-4C94-91C0-6A2C562446E8}" dt="2023-02-20T22:37:53.811" v="2530" actId="47"/>
        <pc:sldMkLst>
          <pc:docMk/>
          <pc:sldMk cId="2479953464" sldId="264"/>
        </pc:sldMkLst>
      </pc:sldChg>
      <pc:sldChg chg="addSp delSp modSp mod">
        <pc:chgData name="Balian, Sarah (CNTR)" userId="b3b060d9-4d34-479b-ad68-688eaebf93c5" providerId="ADAL" clId="{748D7E5F-8C6E-4C94-91C0-6A2C562446E8}" dt="2023-02-20T22:37:44.041" v="2529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5" creationId="{FEB4CEBB-C061-F047-57CF-CAF73549C176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7" creationId="{744A3755-17C1-3272-ED6B-E27C44F34B34}"/>
          </ac:spMkLst>
        </pc:spChg>
        <pc:spChg chg="add mod">
          <ac:chgData name="Balian, Sarah (CNTR)" userId="b3b060d9-4d34-479b-ad68-688eaebf93c5" providerId="ADAL" clId="{748D7E5F-8C6E-4C94-91C0-6A2C562446E8}" dt="2023-02-20T22:37:44.041" v="2529" actId="14100"/>
          <ac:spMkLst>
            <pc:docMk/>
            <pc:sldMk cId="1506493807" sldId="272"/>
            <ac:spMk id="8" creationId="{974DFF41-178B-45FF-97EF-CBF7661FD36F}"/>
          </ac:spMkLst>
        </pc:spChg>
        <pc:spChg chg="add mod">
          <ac:chgData name="Balian, Sarah (CNTR)" userId="b3b060d9-4d34-479b-ad68-688eaebf93c5" providerId="ADAL" clId="{748D7E5F-8C6E-4C94-91C0-6A2C562446E8}" dt="2023-02-20T22:37:40.657" v="2527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 ord">
        <pc:chgData name="Balian, Sarah (CNTR)" userId="b3b060d9-4d34-479b-ad68-688eaebf93c5" providerId="ADAL" clId="{748D7E5F-8C6E-4C94-91C0-6A2C562446E8}" dt="2023-02-20T18:50:40.429" v="298" actId="207"/>
        <pc:sldMkLst>
          <pc:docMk/>
          <pc:sldMk cId="111198767" sldId="275"/>
        </pc:sldMkLst>
        <pc:spChg chg="mod">
          <ac:chgData name="Balian, Sarah (CNTR)" userId="b3b060d9-4d34-479b-ad68-688eaebf93c5" providerId="ADAL" clId="{748D7E5F-8C6E-4C94-91C0-6A2C562446E8}" dt="2023-02-20T18:49:20.393" v="25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18:49:46.623" v="289" actId="1410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748D7E5F-8C6E-4C94-91C0-6A2C562446E8}" dt="2023-02-20T18:50:40.429" v="298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7:46.754" v="456" actId="1076"/>
        <pc:sldMkLst>
          <pc:docMk/>
          <pc:sldMk cId="3502258445" sldId="283"/>
        </pc:sldMkLst>
        <pc:spChg chg="del">
          <ac:chgData name="Balian, Sarah (CNTR)" userId="b3b060d9-4d34-479b-ad68-688eaebf93c5" providerId="ADAL" clId="{748D7E5F-8C6E-4C94-91C0-6A2C562446E8}" dt="2023-02-20T18:57:06.939" v="449" actId="478"/>
          <ac:spMkLst>
            <pc:docMk/>
            <pc:sldMk cId="3502258445" sldId="283"/>
            <ac:spMk id="3" creationId="{EC3062BA-27BB-6C70-CB63-6793B2CF3E67}"/>
          </ac:spMkLst>
        </pc:spChg>
        <pc:spChg chg="del">
          <ac:chgData name="Balian, Sarah (CNTR)" userId="b3b060d9-4d34-479b-ad68-688eaebf93c5" providerId="ADAL" clId="{748D7E5F-8C6E-4C94-91C0-6A2C562446E8}" dt="2023-02-20T18:54:44.186" v="447" actId="478"/>
          <ac:spMkLst>
            <pc:docMk/>
            <pc:sldMk cId="3502258445" sldId="283"/>
            <ac:spMk id="17" creationId="{A404C255-3A38-C829-F73F-FBF80797E451}"/>
          </ac:spMkLst>
        </pc:spChg>
        <pc:spChg chg="mod">
          <ac:chgData name="Balian, Sarah (CNTR)" userId="b3b060d9-4d34-479b-ad68-688eaebf93c5" providerId="ADAL" clId="{748D7E5F-8C6E-4C94-91C0-6A2C562446E8}" dt="2023-02-20T18:57:26.017" v="452" actId="1076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18:54:29.191" v="443" actId="478"/>
          <ac:spMkLst>
            <pc:docMk/>
            <pc:sldMk cId="3502258445" sldId="283"/>
            <ac:spMk id="19" creationId="{A9FB3753-1BC4-B8AA-3C77-E1F518F1303B}"/>
          </ac:spMkLst>
        </pc:spChg>
        <pc:spChg chg="add del mod">
          <ac:chgData name="Balian, Sarah (CNTR)" userId="b3b060d9-4d34-479b-ad68-688eaebf93c5" providerId="ADAL" clId="{748D7E5F-8C6E-4C94-91C0-6A2C562446E8}" dt="2023-02-20T18:54:30.826" v="444" actId="478"/>
          <ac:spMkLst>
            <pc:docMk/>
            <pc:sldMk cId="3502258445" sldId="283"/>
            <ac:spMk id="25" creationId="{AD69ABDE-209E-FDFD-9D13-99C2E03334D1}"/>
          </ac:spMkLst>
        </pc:spChg>
        <pc:spChg chg="add mod">
          <ac:chgData name="Balian, Sarah (CNTR)" userId="b3b060d9-4d34-479b-ad68-688eaebf93c5" providerId="ADAL" clId="{748D7E5F-8C6E-4C94-91C0-6A2C562446E8}" dt="2023-02-20T18:57:46.754" v="456" actId="1076"/>
          <ac:spMkLst>
            <pc:docMk/>
            <pc:sldMk cId="3502258445" sldId="283"/>
            <ac:spMk id="26" creationId="{D4E770C2-7B4F-7AC9-CECA-53B2861CA4CB}"/>
          </ac:spMkLst>
        </pc:spChg>
        <pc:grpChg chg="mod">
          <ac:chgData name="Balian, Sarah (CNTR)" userId="b3b060d9-4d34-479b-ad68-688eaebf93c5" providerId="ADAL" clId="{748D7E5F-8C6E-4C94-91C0-6A2C562446E8}" dt="2023-02-20T18:54:48.179" v="448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748D7E5F-8C6E-4C94-91C0-6A2C562446E8}" dt="2023-02-20T18:57:06.939" v="449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modSp mod ord">
        <pc:chgData name="Balian, Sarah (CNTR)" userId="b3b060d9-4d34-479b-ad68-688eaebf93c5" providerId="ADAL" clId="{748D7E5F-8C6E-4C94-91C0-6A2C562446E8}" dt="2023-02-20T21:33:31.857" v="1180" actId="20577"/>
        <pc:sldMkLst>
          <pc:docMk/>
          <pc:sldMk cId="2004344858" sldId="288"/>
        </pc:sldMkLst>
        <pc:spChg chg="mod">
          <ac:chgData name="Balian, Sarah (CNTR)" userId="b3b060d9-4d34-479b-ad68-688eaebf93c5" providerId="ADAL" clId="{748D7E5F-8C6E-4C94-91C0-6A2C562446E8}" dt="2023-02-20T21:32:47.088" v="1176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1:33:31.857" v="118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1:32:39.410" v="117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lian, Sarah (CNTR)" userId="b3b060d9-4d34-479b-ad68-688eaebf93c5" providerId="ADAL" clId="{748D7E5F-8C6E-4C94-91C0-6A2C562446E8}" dt="2023-02-20T22:53:04.094" v="2858" actId="207"/>
        <pc:sldMkLst>
          <pc:docMk/>
          <pc:sldMk cId="3475639167" sldId="289"/>
        </pc:sldMkLst>
        <pc:spChg chg="mod">
          <ac:chgData name="Balian, Sarah (CNTR)" userId="b3b060d9-4d34-479b-ad68-688eaebf93c5" providerId="ADAL" clId="{748D7E5F-8C6E-4C94-91C0-6A2C562446E8}" dt="2023-02-20T22:53:04.094" v="2858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ord">
        <pc:chgData name="Balian, Sarah (CNTR)" userId="b3b060d9-4d34-479b-ad68-688eaebf93c5" providerId="ADAL" clId="{748D7E5F-8C6E-4C94-91C0-6A2C562446E8}" dt="2023-02-20T19:04:41.865" v="610" actId="790"/>
        <pc:sldMkLst>
          <pc:docMk/>
          <pc:sldMk cId="1925132525" sldId="294"/>
        </pc:sldMkLst>
        <pc:spChg chg="mod">
          <ac:chgData name="Balian, Sarah (CNTR)" userId="b3b060d9-4d34-479b-ad68-688eaebf93c5" providerId="ADAL" clId="{748D7E5F-8C6E-4C94-91C0-6A2C562446E8}" dt="2023-02-20T19:03:04.374" v="591" actId="20577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9:03:11.472" v="593" actId="478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9:03:07.622" v="592" actId="478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Balian, Sarah (CNTR)" userId="b3b060d9-4d34-479b-ad68-688eaebf93c5" providerId="ADAL" clId="{748D7E5F-8C6E-4C94-91C0-6A2C562446E8}" dt="2023-02-20T19:03:12.484" v="594" actId="478"/>
          <ac:spMkLst>
            <pc:docMk/>
            <pc:sldMk cId="1925132525" sldId="294"/>
            <ac:spMk id="8" creationId="{1B23D59A-210B-8BB5-1422-42F60E412CD4}"/>
          </ac:spMkLst>
        </pc:spChg>
        <pc:spChg chg="add mod">
          <ac:chgData name="Balian, Sarah (CNTR)" userId="b3b060d9-4d34-479b-ad68-688eaebf93c5" providerId="ADAL" clId="{748D7E5F-8C6E-4C94-91C0-6A2C562446E8}" dt="2023-02-20T19:04:41.865" v="610" actId="79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19:01:51.772" v="536" actId="14100"/>
        <pc:sldMkLst>
          <pc:docMk/>
          <pc:sldMk cId="3332005300" sldId="322"/>
        </pc:sldMkLst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8:59:47.540" v="476" actId="478"/>
          <ac:spMkLst>
            <pc:docMk/>
            <pc:sldMk cId="3332005300" sldId="322"/>
            <ac:spMk id="5" creationId="{2DB53C78-DA00-2BC5-996C-8D5C0A276C4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7" creationId="{A237BF2E-9774-3C83-6301-0CE3A5058F8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9" creationId="{64FBB5E2-9D06-877D-DFA0-E2DC01A6A03D}"/>
          </ac:spMkLst>
        </pc:spChg>
        <pc:spChg chg="add mod">
          <ac:chgData name="Balian, Sarah (CNTR)" userId="b3b060d9-4d34-479b-ad68-688eaebf93c5" providerId="ADAL" clId="{748D7E5F-8C6E-4C94-91C0-6A2C562446E8}" dt="2023-02-20T19:00:01.074" v="496" actId="20577"/>
          <ac:spMkLst>
            <pc:docMk/>
            <pc:sldMk cId="3332005300" sldId="322"/>
            <ac:spMk id="10" creationId="{4597BC05-2241-579E-F615-C195148E74AC}"/>
          </ac:spMkLst>
        </pc:spChg>
        <pc:spChg chg="add mod">
          <ac:chgData name="Balian, Sarah (CNTR)" userId="b3b060d9-4d34-479b-ad68-688eaebf93c5" providerId="ADAL" clId="{748D7E5F-8C6E-4C94-91C0-6A2C562446E8}" dt="2023-02-20T19:00:19.007" v="517" actId="6549"/>
          <ac:spMkLst>
            <pc:docMk/>
            <pc:sldMk cId="3332005300" sldId="322"/>
            <ac:spMk id="11" creationId="{F68D1C07-76EB-AE6E-1304-23B322878417}"/>
          </ac:spMkLst>
        </pc:spChg>
        <pc:graphicFrameChg chg="mod">
          <ac:chgData name="Balian, Sarah (CNTR)" userId="b3b060d9-4d34-479b-ad68-688eaebf93c5" providerId="ADAL" clId="{748D7E5F-8C6E-4C94-91C0-6A2C562446E8}" dt="2023-02-20T19:01:51.772" v="536" actId="1410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2:00.129" v="2262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748D7E5F-8C6E-4C94-91C0-6A2C562446E8}" dt="2023-02-20T22:31:38.415" v="2261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748D7E5F-8C6E-4C94-91C0-6A2C562446E8}" dt="2023-02-20T22:19:34.441" v="1478" actId="47"/>
        <pc:sldMkLst>
          <pc:docMk/>
          <pc:sldMk cId="2701551733" sldId="341"/>
        </pc:sldMkLst>
      </pc:sldChg>
      <pc:sldChg chg="addSp delSp modSp mod ord">
        <pc:chgData name="Balian, Sarah (CNTR)" userId="b3b060d9-4d34-479b-ad68-688eaebf93c5" providerId="ADAL" clId="{748D7E5F-8C6E-4C94-91C0-6A2C562446E8}" dt="2023-02-20T19:08:48.216" v="722" actId="20577"/>
        <pc:sldMkLst>
          <pc:docMk/>
          <pc:sldMk cId="4165731788" sldId="342"/>
        </pc:sldMkLst>
        <pc:spChg chg="mod">
          <ac:chgData name="Balian, Sarah (CNTR)" userId="b3b060d9-4d34-479b-ad68-688eaebf93c5" providerId="ADAL" clId="{748D7E5F-8C6E-4C94-91C0-6A2C562446E8}" dt="2023-02-20T19:08:00.584" v="670" actId="1076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9:07:46.150" v="668" actId="478"/>
          <ac:spMkLst>
            <pc:docMk/>
            <pc:sldMk cId="4165731788" sldId="342"/>
            <ac:spMk id="4" creationId="{96C04EC7-826E-6341-5CC4-AF591AD79C32}"/>
          </ac:spMkLst>
        </pc:spChg>
        <pc:spChg chg="add mod">
          <ac:chgData name="Balian, Sarah (CNTR)" userId="b3b060d9-4d34-479b-ad68-688eaebf93c5" providerId="ADAL" clId="{748D7E5F-8C6E-4C94-91C0-6A2C562446E8}" dt="2023-02-20T19:08:03.023" v="671" actId="1076"/>
          <ac:spMkLst>
            <pc:docMk/>
            <pc:sldMk cId="4165731788" sldId="342"/>
            <ac:spMk id="5" creationId="{90BEED5B-D3B4-6AF2-EC2C-A38BF46A0BF8}"/>
          </ac:spMkLst>
        </pc:spChg>
        <pc:spChg chg="add mod">
          <ac:chgData name="Balian, Sarah (CNTR)" userId="b3b060d9-4d34-479b-ad68-688eaebf93c5" providerId="ADAL" clId="{748D7E5F-8C6E-4C94-91C0-6A2C562446E8}" dt="2023-02-20T19:08:15.904" v="674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alian, Sarah (CNTR)" userId="b3b060d9-4d34-479b-ad68-688eaebf93c5" providerId="ADAL" clId="{748D7E5F-8C6E-4C94-91C0-6A2C562446E8}" dt="2023-02-20T19:08:32.049" v="695" actId="20577"/>
          <ac:spMkLst>
            <pc:docMk/>
            <pc:sldMk cId="4165731788" sldId="34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9:07:43.516" v="667" actId="478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 (CNTR)" userId="b3b060d9-4d34-479b-ad68-688eaebf93c5" providerId="ADAL" clId="{748D7E5F-8C6E-4C94-91C0-6A2C562446E8}" dt="2023-02-20T19:08:48.216" v="722" actId="2057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19:08:05.735" v="672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8:40.700" v="473" actId="1076"/>
        <pc:sldMkLst>
          <pc:docMk/>
          <pc:sldMk cId="2781894779" sldId="343"/>
        </pc:sldMkLst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3" creationId="{6B3753DE-F81D-B1EC-6B5E-00EC4762952A}"/>
          </ac:spMkLst>
        </pc:spChg>
        <pc:spChg chg="del">
          <ac:chgData name="Balian, Sarah (CNTR)" userId="b3b060d9-4d34-479b-ad68-688eaebf93c5" providerId="ADAL" clId="{748D7E5F-8C6E-4C94-91C0-6A2C562446E8}" dt="2023-02-20T18:58:23.276" v="4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3" creationId="{87D597F1-F7B6-6650-DD21-A6EE4982B939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5" creationId="{238FB19C-7C85-D1C5-B189-74F86CAA4BF8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7" creationId="{9FA79BF1-CD09-F503-144A-C05DA3854894}"/>
          </ac:spMkLst>
        </pc:spChg>
        <pc:spChg chg="add mod">
          <ac:chgData name="Balian, Sarah (CNTR)" userId="b3b060d9-4d34-479b-ad68-688eaebf93c5" providerId="ADAL" clId="{748D7E5F-8C6E-4C94-91C0-6A2C562446E8}" dt="2023-02-20T18:58:35.671" v="472" actId="20577"/>
          <ac:spMkLst>
            <pc:docMk/>
            <pc:sldMk cId="2781894779" sldId="343"/>
            <ac:spMk id="18" creationId="{14C4413A-939B-4AF8-B9BC-3C820EBA3645}"/>
          </ac:spMkLst>
        </pc:spChg>
        <pc:spChg chg="add mod">
          <ac:chgData name="Balian, Sarah (CNTR)" userId="b3b060d9-4d34-479b-ad68-688eaebf93c5" providerId="ADAL" clId="{748D7E5F-8C6E-4C94-91C0-6A2C562446E8}" dt="2023-02-20T18:58:40.700" v="473" actId="1076"/>
          <ac:spMkLst>
            <pc:docMk/>
            <pc:sldMk cId="2781894779" sldId="343"/>
            <ac:spMk id="19" creationId="{14687775-DD21-E5A6-E914-C1CF13ED5523}"/>
          </ac:spMkLst>
        </pc:spChg>
        <pc:picChg chg="del">
          <ac:chgData name="Balian, Sarah (CNTR)" userId="b3b060d9-4d34-479b-ad68-688eaebf93c5" providerId="ADAL" clId="{748D7E5F-8C6E-4C94-91C0-6A2C562446E8}" dt="2023-02-20T18:58:11.580" v="459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748D7E5F-8C6E-4C94-91C0-6A2C562446E8}" dt="2023-02-20T22:31:36.843" v="2260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748D7E5F-8C6E-4C94-91C0-6A2C562446E8}" dt="2023-02-20T22:19:36.475" v="1479" actId="47"/>
        <pc:sldMkLst>
          <pc:docMk/>
          <pc:sldMk cId="2954765300" sldId="345"/>
        </pc:sldMkLst>
      </pc:sldChg>
      <pc:sldChg chg="addSp delSp modSp del">
        <pc:chgData name="Balian, Sarah (CNTR)" userId="b3b060d9-4d34-479b-ad68-688eaebf93c5" providerId="ADAL" clId="{748D7E5F-8C6E-4C94-91C0-6A2C562446E8}" dt="2023-02-20T22:37:58.550" v="2532" actId="47"/>
        <pc:sldMkLst>
          <pc:docMk/>
          <pc:sldMk cId="3434176857" sldId="346"/>
        </pc:sldMkLst>
        <pc:spChg chg="add del mod">
          <ac:chgData name="Balian, Sarah (CNTR)" userId="b3b060d9-4d34-479b-ad68-688eaebf93c5" providerId="ADAL" clId="{748D7E5F-8C6E-4C94-91C0-6A2C562446E8}" dt="2023-02-20T22:35:45.067" v="2398"/>
          <ac:spMkLst>
            <pc:docMk/>
            <pc:sldMk cId="3434176857" sldId="346"/>
            <ac:spMk id="3" creationId="{B254F276-BFC6-FACF-3F81-3E700C7F743A}"/>
          </ac:spMkLst>
        </pc:spChg>
      </pc:sldChg>
      <pc:sldChg chg="addSp modSp del">
        <pc:chgData name="Balian, Sarah (CNTR)" userId="b3b060d9-4d34-479b-ad68-688eaebf93c5" providerId="ADAL" clId="{748D7E5F-8C6E-4C94-91C0-6A2C562446E8}" dt="2023-02-20T22:48:46.330" v="2766" actId="47"/>
        <pc:sldMkLst>
          <pc:docMk/>
          <pc:sldMk cId="1233236921" sldId="347"/>
        </pc:sldMkLst>
        <pc:spChg chg="add mod">
          <ac:chgData name="Balian, Sarah (CNTR)" userId="b3b060d9-4d34-479b-ad68-688eaebf93c5" providerId="ADAL" clId="{748D7E5F-8C6E-4C94-91C0-6A2C562446E8}" dt="2023-02-20T22:35:41.262" v="2396"/>
          <ac:spMkLst>
            <pc:docMk/>
            <pc:sldMk cId="1233236921" sldId="347"/>
            <ac:spMk id="3" creationId="{0DF6B089-526A-B6C3-CB95-0C967661C0AB}"/>
          </ac:spMkLst>
        </pc:spChg>
      </pc:sldChg>
      <pc:sldChg chg="del">
        <pc:chgData name="Balian, Sarah (CNTR)" userId="b3b060d9-4d34-479b-ad68-688eaebf93c5" providerId="ADAL" clId="{748D7E5F-8C6E-4C94-91C0-6A2C562446E8}" dt="2023-02-20T22:19:39.212" v="1480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748D7E5F-8C6E-4C94-91C0-6A2C562446E8}" dt="2023-02-20T22:35:56.978" v="2401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748D7E5F-8C6E-4C94-91C0-6A2C562446E8}" dt="2023-02-20T22:35:58.214" v="2402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748D7E5F-8C6E-4C94-91C0-6A2C562446E8}" dt="2023-02-20T22:35:54.403" v="2400" actId="47"/>
        <pc:sldMkLst>
          <pc:docMk/>
          <pc:sldMk cId="587045458" sldId="351"/>
        </pc:sldMkLst>
      </pc:sldChg>
      <pc:sldChg chg="addSp delSp modSp add mod">
        <pc:chgData name="Balian, Sarah (CNTR)" userId="b3b060d9-4d34-479b-ad68-688eaebf93c5" providerId="ADAL" clId="{748D7E5F-8C6E-4C94-91C0-6A2C562446E8}" dt="2023-02-20T20:04:53.486" v="934" actId="27918"/>
        <pc:sldMkLst>
          <pc:docMk/>
          <pc:sldMk cId="4220710597" sldId="352"/>
        </pc:sldMkLst>
        <pc:spChg chg="add mod">
          <ac:chgData name="Balian, Sarah (CNTR)" userId="b3b060d9-4d34-479b-ad68-688eaebf93c5" providerId="ADAL" clId="{748D7E5F-8C6E-4C94-91C0-6A2C562446E8}" dt="2023-02-20T20:04:27.283" v="930" actId="1076"/>
          <ac:spMkLst>
            <pc:docMk/>
            <pc:sldMk cId="4220710597" sldId="352"/>
            <ac:spMk id="2" creationId="{CE8E6C25-274C-26E6-6344-0F1E889FBDE4}"/>
          </ac:spMkLst>
        </pc:spChg>
        <pc:spChg chg="del mod">
          <ac:chgData name="Balian, Sarah (CNTR)" userId="b3b060d9-4d34-479b-ad68-688eaebf93c5" providerId="ADAL" clId="{748D7E5F-8C6E-4C94-91C0-6A2C562446E8}" dt="2023-02-20T19:13:04.970" v="882" actId="478"/>
          <ac:spMkLst>
            <pc:docMk/>
            <pc:sldMk cId="4220710597" sldId="352"/>
            <ac:spMk id="13" creationId="{6D4D43AF-05AA-81BA-2D8D-F126FF832339}"/>
          </ac:spMkLst>
        </pc:spChg>
        <pc:spChg chg="mod">
          <ac:chgData name="Balian, Sarah (CNTR)" userId="b3b060d9-4d34-479b-ad68-688eaebf93c5" providerId="ADAL" clId="{748D7E5F-8C6E-4C94-91C0-6A2C562446E8}" dt="2023-02-20T19:11:22.090" v="789" actId="14100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19:13:09.514" v="883" actId="1076"/>
          <ac:spMkLst>
            <pc:docMk/>
            <pc:sldMk cId="4220710597" sldId="352"/>
            <ac:spMk id="26" creationId="{D4E770C2-7B4F-7AC9-CECA-53B2861CA4CB}"/>
          </ac:spMkLst>
        </pc:spChg>
        <pc:grpChg chg="del">
          <ac:chgData name="Balian, Sarah (CNTR)" userId="b3b060d9-4d34-479b-ad68-688eaebf93c5" providerId="ADAL" clId="{748D7E5F-8C6E-4C94-91C0-6A2C562446E8}" dt="2023-02-20T19:09:26.651" v="724" actId="478"/>
          <ac:grpSpMkLst>
            <pc:docMk/>
            <pc:sldMk cId="4220710597" sldId="352"/>
            <ac:grpSpMk id="20" creationId="{F73FAC92-A2E5-4D63-44D5-929E6AFEB2E8}"/>
          </ac:grpSpMkLst>
        </pc:grpChg>
        <pc:graphicFrameChg chg="mod">
          <ac:chgData name="Balian, Sarah (CNTR)" userId="b3b060d9-4d34-479b-ad68-688eaebf93c5" providerId="ADAL" clId="{748D7E5F-8C6E-4C94-91C0-6A2C562446E8}" dt="2023-02-20T19:13:00.758" v="881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4" creationId="{04622B5E-40FA-08AE-EAFC-16C238369C43}"/>
          </ac:cxnSpMkLst>
        </pc:cxn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0:06:51.576" v="1102" actId="1076"/>
        <pc:sldMkLst>
          <pc:docMk/>
          <pc:sldMk cId="2003946249" sldId="353"/>
        </pc:sldMkLst>
        <pc:spChg chg="mod">
          <ac:chgData name="Balian, Sarah (CNTR)" userId="b3b060d9-4d34-479b-ad68-688eaebf93c5" providerId="ADAL" clId="{748D7E5F-8C6E-4C94-91C0-6A2C562446E8}" dt="2023-02-20T20:05:47.529" v="990" actId="14100"/>
          <ac:spMkLst>
            <pc:docMk/>
            <pc:sldMk cId="2003946249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20:06:21.195" v="1056" actId="20577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Balian, Sarah (CNTR)" userId="b3b060d9-4d34-479b-ad68-688eaebf93c5" providerId="ADAL" clId="{748D7E5F-8C6E-4C94-91C0-6A2C562446E8}" dt="2023-02-20T20:06:39.946" v="1085" actId="20577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0:06:51.576" v="1102" actId="1076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0:07:54.477" v="1141" actId="6549"/>
        <pc:sldMkLst>
          <pc:docMk/>
          <pc:sldMk cId="2242751583" sldId="354"/>
        </pc:sldMkLst>
        <pc:spChg chg="add del mod">
          <ac:chgData name="Balian, Sarah (CNTR)" userId="b3b060d9-4d34-479b-ad68-688eaebf93c5" providerId="ADAL" clId="{748D7E5F-8C6E-4C94-91C0-6A2C562446E8}" dt="2023-02-20T20:07:46.340" v="1139" actId="478"/>
          <ac:spMkLst>
            <pc:docMk/>
            <pc:sldMk cId="2242751583" sldId="354"/>
            <ac:spMk id="3" creationId="{CC2241F6-27E2-64DC-A338-B58AAC829BDA}"/>
          </ac:spMkLst>
        </pc:spChg>
        <pc:spChg chg="add mod">
          <ac:chgData name="Balian, Sarah (CNTR)" userId="b3b060d9-4d34-479b-ad68-688eaebf93c5" providerId="ADAL" clId="{748D7E5F-8C6E-4C94-91C0-6A2C562446E8}" dt="2023-02-20T20:07:54.477" v="1141" actId="6549"/>
          <ac:spMkLst>
            <pc:docMk/>
            <pc:sldMk cId="2242751583" sldId="354"/>
            <ac:spMk id="4" creationId="{E8687D3E-274B-5827-19C0-0B6D39EC87C8}"/>
          </ac:spMkLst>
        </pc:spChg>
        <pc:spChg chg="mod">
          <ac:chgData name="Balian, Sarah (CNTR)" userId="b3b060d9-4d34-479b-ad68-688eaebf93c5" providerId="ADAL" clId="{748D7E5F-8C6E-4C94-91C0-6A2C562446E8}" dt="2023-02-20T20:07:38.353" v="1136" actId="20577"/>
          <ac:spMkLst>
            <pc:docMk/>
            <pc:sldMk cId="2242751583" sldId="354"/>
            <ac:spMk id="18" creationId="{14C4413A-939B-4AF8-B9BC-3C820EBA3645}"/>
          </ac:spMkLst>
        </pc:spChg>
        <pc:spChg chg="del mod">
          <ac:chgData name="Balian, Sarah (CNTR)" userId="b3b060d9-4d34-479b-ad68-688eaebf93c5" providerId="ADAL" clId="{748D7E5F-8C6E-4C94-91C0-6A2C562446E8}" dt="2023-02-20T20:07:45.095" v="1138" actId="478"/>
          <ac:spMkLst>
            <pc:docMk/>
            <pc:sldMk cId="2242751583" sldId="354"/>
            <ac:spMk id="19" creationId="{14687775-DD21-E5A6-E914-C1CF13ED5523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0:08:55.118" v="1154" actId="207"/>
        <pc:sldMkLst>
          <pc:docMk/>
          <pc:sldMk cId="3929556512" sldId="355"/>
        </pc:sldMkLst>
        <pc:spChg chg="mod">
          <ac:chgData name="Balian, Sarah (CNTR)" userId="b3b060d9-4d34-479b-ad68-688eaebf93c5" providerId="ADAL" clId="{748D7E5F-8C6E-4C94-91C0-6A2C562446E8}" dt="2023-02-20T20:08:55.118" v="1154" actId="207"/>
          <ac:spMkLst>
            <pc:docMk/>
            <pc:sldMk cId="3929556512" sldId="355"/>
            <ac:spMk id="3" creationId="{7F10B6DC-6AF4-BFD9-E1D5-B98AA266289F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1:49:08.082" v="1270" actId="1036"/>
        <pc:sldMkLst>
          <pc:docMk/>
          <pc:sldMk cId="2500912281" sldId="356"/>
        </pc:sldMkLst>
        <pc:spChg chg="mod">
          <ac:chgData name="Balian, Sarah (CNTR)" userId="b3b060d9-4d34-479b-ad68-688eaebf93c5" providerId="ADAL" clId="{748D7E5F-8C6E-4C94-91C0-6A2C562446E8}" dt="2023-02-20T21:43:45.353" v="1192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1:43:25.471" v="1189" actId="478"/>
          <ac:spMkLst>
            <pc:docMk/>
            <pc:sldMk cId="2500912281" sldId="356"/>
            <ac:spMk id="4" creationId="{86B9155E-AE29-62A1-6CCF-A9661331D0FC}"/>
          </ac:spMkLst>
        </pc:spChg>
        <pc:spChg chg="del">
          <ac:chgData name="Balian, Sarah (CNTR)" userId="b3b060d9-4d34-479b-ad68-688eaebf93c5" providerId="ADAL" clId="{748D7E5F-8C6E-4C94-91C0-6A2C562446E8}" dt="2023-02-20T21:43:21.998" v="1188" actId="478"/>
          <ac:spMkLst>
            <pc:docMk/>
            <pc:sldMk cId="2500912281" sldId="356"/>
            <ac:spMk id="5" creationId="{90BEED5B-D3B4-6AF2-EC2C-A38BF46A0BF8}"/>
          </ac:spMkLst>
        </pc:spChg>
        <pc:spChg chg="del">
          <ac:chgData name="Balian, Sarah (CNTR)" userId="b3b060d9-4d34-479b-ad68-688eaebf93c5" providerId="ADAL" clId="{748D7E5F-8C6E-4C94-91C0-6A2C562446E8}" dt="2023-02-20T21:48:55.300" v="1251" actId="478"/>
          <ac:spMkLst>
            <pc:docMk/>
            <pc:sldMk cId="2500912281" sldId="356"/>
            <ac:spMk id="6" creationId="{D7655AFE-B313-2B11-D4F3-3CF4195BE833}"/>
          </ac:spMkLst>
        </pc:spChg>
        <pc:spChg chg="add mod">
          <ac:chgData name="Balian, Sarah (CNTR)" userId="b3b060d9-4d34-479b-ad68-688eaebf93c5" providerId="ADAL" clId="{748D7E5F-8C6E-4C94-91C0-6A2C562446E8}" dt="2023-02-20T21:43:55.230" v="1195" actId="14100"/>
          <ac:spMkLst>
            <pc:docMk/>
            <pc:sldMk cId="2500912281" sldId="356"/>
            <ac:spMk id="7" creationId="{14A00683-55F6-4BAF-DEA2-30924112C144}"/>
          </ac:spMkLst>
        </pc:spChg>
        <pc:spChg chg="add 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21:48:59.035" v="1252" actId="1076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add mod">
        <pc:chgData name="Balian, Sarah (CNTR)" userId="b3b060d9-4d34-479b-ad68-688eaebf93c5" providerId="ADAL" clId="{748D7E5F-8C6E-4C94-91C0-6A2C562446E8}" dt="2023-02-20T21:49:40.138" v="1275" actId="207"/>
        <pc:sldMkLst>
          <pc:docMk/>
          <pc:sldMk cId="1805681363" sldId="357"/>
        </pc:sldMkLst>
        <pc:spChg chg="mod">
          <ac:chgData name="Balian, Sarah (CNTR)" userId="b3b060d9-4d34-479b-ad68-688eaebf93c5" providerId="ADAL" clId="{748D7E5F-8C6E-4C94-91C0-6A2C562446E8}" dt="2023-02-20T21:49:40.138" v="1275" actId="207"/>
          <ac:spMkLst>
            <pc:docMk/>
            <pc:sldMk cId="1805681363" sldId="357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1:55:02.462" v="1325"/>
        <pc:sldMkLst>
          <pc:docMk/>
          <pc:sldMk cId="1319658765" sldId="358"/>
        </pc:sldMkLst>
        <pc:spChg chg="mod">
          <ac:chgData name="Balian, Sarah (CNTR)" userId="b3b060d9-4d34-479b-ad68-688eaebf93c5" providerId="ADAL" clId="{748D7E5F-8C6E-4C94-91C0-6A2C562446E8}" dt="2023-02-20T21:51:31.149" v="1299" actId="20577"/>
          <ac:spMkLst>
            <pc:docMk/>
            <pc:sldMk cId="1319658765" sldId="358"/>
            <ac:spMk id="10" creationId="{2D953FA9-CD59-752E-4FDA-CC41FF4B8DF2}"/>
          </ac:spMkLst>
        </pc:spChg>
        <pc:graphicFrameChg chg="mod">
          <ac:chgData name="Balian, Sarah (CNTR)" userId="b3b060d9-4d34-479b-ad68-688eaebf93c5" providerId="ADAL" clId="{748D7E5F-8C6E-4C94-91C0-6A2C562446E8}" dt="2023-02-20T21:55:02.462" v="1325"/>
          <ac:graphicFrameMkLst>
            <pc:docMk/>
            <pc:sldMk cId="1319658765" sldId="358"/>
            <ac:graphicFrameMk id="2" creationId="{B0A68F7A-A083-4E2B-B574-D05208620F48}"/>
          </ac:graphicFrameMkLst>
        </pc:graphicFrameChg>
      </pc:sldChg>
      <pc:sldChg chg="addSp delSp modSp add mod">
        <pc:chgData name="Balian, Sarah (CNTR)" userId="b3b060d9-4d34-479b-ad68-688eaebf93c5" providerId="ADAL" clId="{748D7E5F-8C6E-4C94-91C0-6A2C562446E8}" dt="2023-02-20T22:17:26.229" v="1468" actId="14100"/>
        <pc:sldMkLst>
          <pc:docMk/>
          <pc:sldMk cId="3319088865" sldId="359"/>
        </pc:sldMkLst>
        <pc:spChg chg="del">
          <ac:chgData name="Balian, Sarah (CNTR)" userId="b3b060d9-4d34-479b-ad68-688eaebf93c5" providerId="ADAL" clId="{748D7E5F-8C6E-4C94-91C0-6A2C562446E8}" dt="2023-02-20T22:07:04.264" v="1362" actId="478"/>
          <ac:spMkLst>
            <pc:docMk/>
            <pc:sldMk cId="3319088865" sldId="359"/>
            <ac:spMk id="2" creationId="{CE8E6C25-274C-26E6-6344-0F1E889FBDE4}"/>
          </ac:spMkLst>
        </pc:spChg>
        <pc:spChg chg="mod">
          <ac:chgData name="Balian, Sarah (CNTR)" userId="b3b060d9-4d34-479b-ad68-688eaebf93c5" providerId="ADAL" clId="{748D7E5F-8C6E-4C94-91C0-6A2C562446E8}" dt="2023-02-20T22:16:55.741" v="1458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22:17:15.413" v="1464" actId="14100"/>
          <ac:spMkLst>
            <pc:docMk/>
            <pc:sldMk cId="3319088865" sldId="359"/>
            <ac:spMk id="26" creationId="{D4E770C2-7B4F-7AC9-CECA-53B2861CA4CB}"/>
          </ac:spMkLst>
        </pc:spChg>
        <pc:graphicFrameChg chg="add mod">
          <ac:chgData name="Balian, Sarah (CNTR)" userId="b3b060d9-4d34-479b-ad68-688eaebf93c5" providerId="ADAL" clId="{748D7E5F-8C6E-4C94-91C0-6A2C562446E8}" dt="2023-02-20T22:17:26.229" v="1468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  <pc:graphicFrameChg chg="del mod">
          <ac:chgData name="Balian, Sarah (CNTR)" userId="b3b060d9-4d34-479b-ad68-688eaebf93c5" providerId="ADAL" clId="{748D7E5F-8C6E-4C94-91C0-6A2C562446E8}" dt="2023-02-20T22:13:10.134" v="1417" actId="478"/>
          <ac:graphicFrameMkLst>
            <pc:docMk/>
            <pc:sldMk cId="3319088865" sldId="359"/>
            <ac:graphicFrameMk id="9" creationId="{16BB2B36-D329-083C-5198-BEEC5AC12CFA}"/>
          </ac:graphicFrameMkLst>
        </pc:graphicFrameChg>
        <pc:cxnChg chg="del">
          <ac:chgData name="Balian, Sarah (CNTR)" userId="b3b060d9-4d34-479b-ad68-688eaebf93c5" providerId="ADAL" clId="{748D7E5F-8C6E-4C94-91C0-6A2C562446E8}" dt="2023-02-20T22:17:17.364" v="1465" actId="478"/>
          <ac:cxnSpMkLst>
            <pc:docMk/>
            <pc:sldMk cId="3319088865" sldId="359"/>
            <ac:cxnSpMk id="4" creationId="{04622B5E-40FA-08AE-EAFC-16C238369C43}"/>
          </ac:cxnSpMkLst>
        </pc:cxnChg>
        <pc:cxnChg chg="del">
          <ac:chgData name="Balian, Sarah (CNTR)" userId="b3b060d9-4d34-479b-ad68-688eaebf93c5" providerId="ADAL" clId="{748D7E5F-8C6E-4C94-91C0-6A2C562446E8}" dt="2023-02-20T22:07:05.458" v="1363" actId="478"/>
          <ac:cxnSpMkLst>
            <pc:docMk/>
            <pc:sldMk cId="3319088865" sldId="359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2:19:04.069" v="1476" actId="27636"/>
        <pc:sldMkLst>
          <pc:docMk/>
          <pc:sldMk cId="1687455885" sldId="360"/>
        </pc:sldMkLst>
        <pc:spChg chg="mod">
          <ac:chgData name="Balian, Sarah (CNTR)" userId="b3b060d9-4d34-479b-ad68-688eaebf93c5" providerId="ADAL" clId="{748D7E5F-8C6E-4C94-91C0-6A2C562446E8}" dt="2023-02-20T22:19:04.069" v="1476" actId="27636"/>
          <ac:spMkLst>
            <pc:docMk/>
            <pc:sldMk cId="1687455885" sldId="360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2:23:50.553" v="1633" actId="27918"/>
        <pc:sldMkLst>
          <pc:docMk/>
          <pc:sldMk cId="737524450" sldId="361"/>
        </pc:sldMkLst>
        <pc:spChg chg="mod">
          <ac:chgData name="Balian, Sarah (CNTR)" userId="b3b060d9-4d34-479b-ad68-688eaebf93c5" providerId="ADAL" clId="{748D7E5F-8C6E-4C94-91C0-6A2C562446E8}" dt="2023-02-20T22:20:00.826" v="1500" actId="20577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20:51.833" v="1623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new mod">
        <pc:chgData name="Balian, Sarah (CNTR)" userId="b3b060d9-4d34-479b-ad68-688eaebf93c5" providerId="ADAL" clId="{748D7E5F-8C6E-4C94-91C0-6A2C562446E8}" dt="2023-02-20T22:30:21.843" v="2259" actId="790"/>
        <pc:sldMkLst>
          <pc:docMk/>
          <pc:sldMk cId="3263509718" sldId="362"/>
        </pc:sldMkLst>
        <pc:spChg chg="mod">
          <ac:chgData name="Balian, Sarah (CNTR)" userId="b3b060d9-4d34-479b-ad68-688eaebf93c5" providerId="ADAL" clId="{748D7E5F-8C6E-4C94-91C0-6A2C562446E8}" dt="2023-02-20T22:25:12.624" v="1676" actId="20577"/>
          <ac:spMkLst>
            <pc:docMk/>
            <pc:sldMk cId="3263509718" sldId="362"/>
            <ac:spMk id="2" creationId="{125B2322-F23E-C5A4-94E0-7482705AA72F}"/>
          </ac:spMkLst>
        </pc:spChg>
        <pc:spChg chg="del">
          <ac:chgData name="Balian, Sarah (CNTR)" userId="b3b060d9-4d34-479b-ad68-688eaebf93c5" providerId="ADAL" clId="{748D7E5F-8C6E-4C94-91C0-6A2C562446E8}" dt="2023-02-20T22:25:16.863" v="1677" actId="478"/>
          <ac:spMkLst>
            <pc:docMk/>
            <pc:sldMk cId="3263509718" sldId="362"/>
            <ac:spMk id="3" creationId="{4DA16E18-7800-7F53-D5FC-872D1406071B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4" creationId="{D85C181B-4986-267A-005F-5665BC109830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5" creationId="{81B7F313-F52B-3C64-6295-178A95F335DE}"/>
          </ac:spMkLst>
        </pc:spChg>
      </pc:sldChg>
      <pc:sldChg chg="addSp delSp modSp add mod ord addCm delCm">
        <pc:chgData name="Balian, Sarah (CNTR)" userId="b3b060d9-4d34-479b-ad68-688eaebf93c5" providerId="ADAL" clId="{748D7E5F-8C6E-4C94-91C0-6A2C562446E8}" dt="2023-02-20T22:47:55.215" v="2764" actId="20577"/>
        <pc:sldMkLst>
          <pc:docMk/>
          <pc:sldMk cId="1570032529" sldId="363"/>
        </pc:sldMkLst>
        <pc:spChg chg="add mod">
          <ac:chgData name="Balian, Sarah (CNTR)" userId="b3b060d9-4d34-479b-ad68-688eaebf93c5" providerId="ADAL" clId="{748D7E5F-8C6E-4C94-91C0-6A2C562446E8}" dt="2023-02-20T22:35:17.565" v="2395" actId="20577"/>
          <ac:spMkLst>
            <pc:docMk/>
            <pc:sldMk cId="1570032529" sldId="363"/>
            <ac:spMk id="3" creationId="{80022F20-08C9-406D-FD3C-4D576628D9CB}"/>
          </ac:spMkLst>
        </pc:spChg>
        <pc:spChg chg="mod">
          <ac:chgData name="Balian, Sarah (CNTR)" userId="b3b060d9-4d34-479b-ad68-688eaebf93c5" providerId="ADAL" clId="{748D7E5F-8C6E-4C94-91C0-6A2C562446E8}" dt="2023-02-20T22:32:19.450" v="2311" actId="20577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47:55.215" v="2764" actId="20577"/>
          <ac:spMkLst>
            <pc:docMk/>
            <pc:sldMk cId="1570032529" sldId="363"/>
            <ac:spMk id="11" creationId="{8E4E40E9-D792-25A1-4B37-23D4780B1318}"/>
          </ac:spMkLst>
        </pc:spChg>
        <pc:graphicFrameChg chg="del mod">
          <ac:chgData name="Balian, Sarah (CNTR)" userId="b3b060d9-4d34-479b-ad68-688eaebf93c5" providerId="ADAL" clId="{748D7E5F-8C6E-4C94-91C0-6A2C562446E8}" dt="2023-02-20T22:43:37.767" v="2665" actId="478"/>
          <ac:graphicFrameMkLst>
            <pc:docMk/>
            <pc:sldMk cId="1570032529" sldId="363"/>
            <ac:graphicFrameMk id="2" creationId="{B0A68F7A-A083-4E2B-B574-D05208620F48}"/>
          </ac:graphicFrameMkLst>
        </pc:graphicFrameChg>
        <pc:graphicFrameChg chg="add del mod">
          <ac:chgData name="Balian, Sarah (CNTR)" userId="b3b060d9-4d34-479b-ad68-688eaebf93c5" providerId="ADAL" clId="{748D7E5F-8C6E-4C94-91C0-6A2C562446E8}" dt="2023-02-20T22:44:28.931" v="2680" actId="478"/>
          <ac:graphicFrameMkLst>
            <pc:docMk/>
            <pc:sldMk cId="1570032529" sldId="363"/>
            <ac:graphicFrameMk id="4" creationId="{974B8539-F917-84BB-EF97-130078CA5E81}"/>
          </ac:graphicFrameMkLst>
        </pc:graphicFrameChg>
        <pc:graphicFrameChg chg="add mod">
          <ac:chgData name="Balian, Sarah (CNTR)" userId="b3b060d9-4d34-479b-ad68-688eaebf93c5" providerId="ADAL" clId="{748D7E5F-8C6E-4C94-91C0-6A2C562446E8}" dt="2023-02-20T22:47:30.645" v="2727" actId="1076"/>
          <ac:graphicFrameMkLst>
            <pc:docMk/>
            <pc:sldMk cId="1570032529" sldId="363"/>
            <ac:graphicFrameMk id="7" creationId="{E0269C68-46D4-3CFE-31AA-5765DBFC9E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lian, Sarah (CNTR)" userId="b3b060d9-4d34-479b-ad68-688eaebf93c5" providerId="ADAL" clId="{748D7E5F-8C6E-4C94-91C0-6A2C562446E8}" dt="2023-02-20T22:47:40.096" v="2728"/>
              <pc2:cmMkLst xmlns:pc2="http://schemas.microsoft.com/office/powerpoint/2019/9/main/command">
                <pc:docMk/>
                <pc:sldMk cId="1570032529" sldId="363"/>
                <pc2:cmMk id="{CF39A809-CAA2-4F1A-AB7D-AFAAD914D3E7}"/>
              </pc2:cmMkLst>
            </pc226:cmChg>
          </p:ext>
        </pc:extLst>
      </pc:sldChg>
      <pc:sldChg chg="modSp add mod delCm modCm">
        <pc:chgData name="Balian, Sarah (CNTR)" userId="b3b060d9-4d34-479b-ad68-688eaebf93c5" providerId="ADAL" clId="{748D7E5F-8C6E-4C94-91C0-6A2C562446E8}" dt="2023-02-20T22:43:04.181" v="2662" actId="27918"/>
        <pc:sldMkLst>
          <pc:docMk/>
          <pc:sldMk cId="1612586283" sldId="364"/>
        </pc:sldMkLst>
        <pc:spChg chg="mod">
          <ac:chgData name="Balian, Sarah (CNTR)" userId="b3b060d9-4d34-479b-ad68-688eaebf93c5" providerId="ADAL" clId="{748D7E5F-8C6E-4C94-91C0-6A2C562446E8}" dt="2023-02-20T22:36:26.875" v="2449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37:10.698" v="2496" actId="14100"/>
          <ac:spMkLst>
            <pc:docMk/>
            <pc:sldMk cId="1612586283" sldId="364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2:36:44.251" v="2454" actId="14100"/>
          <ac:graphicFrameMkLst>
            <pc:docMk/>
            <pc:sldMk cId="1612586283" sldId="364"/>
            <ac:graphicFrameMk id="2" creationId="{B0A68F7A-A083-4E2B-B574-D05208620F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748D7E5F-8C6E-4C94-91C0-6A2C562446E8}" dt="2023-02-20T22:36:53.156" v="2467"/>
              <pc2:cmMkLst xmlns:pc2="http://schemas.microsoft.com/office/powerpoint/2019/9/main/command">
                <pc:docMk/>
                <pc:sldMk cId="1612586283" sldId="364"/>
                <pc2:cmMk id="{B7D929FE-4663-425C-A3F4-04FF80BD10A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748D7E5F-8C6E-4C94-91C0-6A2C562446E8}" dt="2023-02-20T22:39:28.975" v="2564" actId="14100"/>
        <pc:sldMkLst>
          <pc:docMk/>
          <pc:sldMk cId="2224417355" sldId="365"/>
        </pc:sldMkLst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3" creationId="{4AC2CDA5-A8F3-45B6-2273-52E294F9D0E7}"/>
          </ac:spMkLst>
        </pc:spChg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5" creationId="{0F4AE3CF-F6C1-2D1F-4F20-BF750C41A659}"/>
          </ac:spMkLst>
        </pc:spChg>
        <pc:spChg chg="add mod">
          <ac:chgData name="Balian, Sarah (CNTR)" userId="b3b060d9-4d34-479b-ad68-688eaebf93c5" providerId="ADAL" clId="{748D7E5F-8C6E-4C94-91C0-6A2C562446E8}" dt="2023-02-20T22:39:28.975" v="2564" actId="14100"/>
          <ac:spMkLst>
            <pc:docMk/>
            <pc:sldMk cId="2224417355" sldId="365"/>
            <ac:spMk id="6" creationId="{75AE46EE-1357-5FC7-373A-BC38817B4555}"/>
          </ac:spMkLst>
        </pc:spChg>
        <pc:spChg chg="add mod">
          <ac:chgData name="Balian, Sarah (CNTR)" userId="b3b060d9-4d34-479b-ad68-688eaebf93c5" providerId="ADAL" clId="{748D7E5F-8C6E-4C94-91C0-6A2C562446E8}" dt="2023-02-20T22:39:24.055" v="2562" actId="14100"/>
          <ac:spMkLst>
            <pc:docMk/>
            <pc:sldMk cId="2224417355" sldId="365"/>
            <ac:spMk id="7" creationId="{525CD2D6-6AEB-1934-6F26-90016FC0C4CD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26" creationId="{D4E770C2-7B4F-7AC9-CECA-53B2861CA4CB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22:39:52.939" v="2591" actId="404"/>
        <pc:sldMkLst>
          <pc:docMk/>
          <pc:sldMk cId="3598518493" sldId="366"/>
        </pc:sldMkLst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3" creationId="{8E905BF5-C7D2-ABEA-9478-002398E939AE}"/>
          </ac:spMkLst>
        </pc:spChg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5" creationId="{159BF16B-670F-4B9B-8E21-78ABBFD60682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6" creationId="{75AE46EE-1357-5FC7-373A-BC38817B4555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7" creationId="{525CD2D6-6AEB-1934-6F26-90016FC0C4CD}"/>
          </ac:spMkLst>
        </pc:spChg>
        <pc:spChg chg="add mod">
          <ac:chgData name="Balian, Sarah (CNTR)" userId="b3b060d9-4d34-479b-ad68-688eaebf93c5" providerId="ADAL" clId="{748D7E5F-8C6E-4C94-91C0-6A2C562446E8}" dt="2023-02-20T22:39:52.939" v="2591" actId="404"/>
          <ac:spMkLst>
            <pc:docMk/>
            <pc:sldMk cId="3598518493" sldId="366"/>
            <ac:spMk id="8" creationId="{80402629-093A-AD22-9C58-6D7866510915}"/>
          </ac:spMkLst>
        </pc:spChg>
        <pc:spChg chg="add mod">
          <ac:chgData name="Balian, Sarah (CNTR)" userId="b3b060d9-4d34-479b-ad68-688eaebf93c5" providerId="ADAL" clId="{748D7E5F-8C6E-4C94-91C0-6A2C562446E8}" dt="2023-02-20T22:39:38.357" v="2565"/>
          <ac:spMkLst>
            <pc:docMk/>
            <pc:sldMk cId="3598518493" sldId="366"/>
            <ac:spMk id="10" creationId="{E640E4E2-DCF2-5C15-E169-CB8D9189E97C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2:40:25.104" v="2604" actId="20577"/>
        <pc:sldMkLst>
          <pc:docMk/>
          <pc:sldMk cId="3869498450" sldId="367"/>
        </pc:sldMkLst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3" creationId="{F359B607-4B6F-2BC9-F025-F7D2C2876165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4" creationId="{E8687D3E-274B-5827-19C0-0B6D39EC87C8}"/>
          </ac:spMkLst>
        </pc:spChg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6" creationId="{76E61CC3-1D26-B6E3-20C6-FF1CB84B6867}"/>
          </ac:spMkLst>
        </pc:spChg>
        <pc:spChg chg="add mod">
          <ac:chgData name="Balian, Sarah (CNTR)" userId="b3b060d9-4d34-479b-ad68-688eaebf93c5" providerId="ADAL" clId="{748D7E5F-8C6E-4C94-91C0-6A2C562446E8}" dt="2023-02-20T22:40:25.104" v="2604" actId="20577"/>
          <ac:spMkLst>
            <pc:docMk/>
            <pc:sldMk cId="3869498450" sldId="367"/>
            <ac:spMk id="7" creationId="{F2C956E8-250A-590E-CBEC-FC09C7D759BE}"/>
          </ac:spMkLst>
        </pc:spChg>
        <pc:spChg chg="add mod">
          <ac:chgData name="Balian, Sarah (CNTR)" userId="b3b060d9-4d34-479b-ad68-688eaebf93c5" providerId="ADAL" clId="{748D7E5F-8C6E-4C94-91C0-6A2C562446E8}" dt="2023-02-20T22:40:21.698" v="2595"/>
          <ac:spMkLst>
            <pc:docMk/>
            <pc:sldMk cId="3869498450" sldId="367"/>
            <ac:spMk id="8" creationId="{50465140-704C-78EA-1C8C-C2CC0557B59A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18" creationId="{14C4413A-939B-4AF8-B9BC-3C820EBA3645}"/>
          </ac:spMkLst>
        </pc:spChg>
      </pc:sldChg>
      <pc:sldChg chg="addSp delSp modSp add mod addCm">
        <pc:chgData name="Balian, Sarah (CNTR)" userId="b3b060d9-4d34-479b-ad68-688eaebf93c5" providerId="ADAL" clId="{748D7E5F-8C6E-4C94-91C0-6A2C562446E8}" dt="2023-02-20T22:49:42.550" v="2770" actId="20577"/>
        <pc:sldMkLst>
          <pc:docMk/>
          <pc:sldMk cId="3255498171" sldId="368"/>
        </pc:sldMkLst>
        <pc:spChg chg="mod">
          <ac:chgData name="Balian, Sarah (CNTR)" userId="b3b060d9-4d34-479b-ad68-688eaebf93c5" providerId="ADAL" clId="{748D7E5F-8C6E-4C94-91C0-6A2C562446E8}" dt="2023-02-20T22:49:42.550" v="2770" actId="20577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41:17.167" v="2638" actId="478"/>
          <ac:spMkLst>
            <pc:docMk/>
            <pc:sldMk cId="3255498171" sldId="368"/>
            <ac:spMk id="4" creationId="{77743A3E-456B-540A-0110-F0E5BF4793A4}"/>
          </ac:spMkLst>
        </pc:spChg>
        <pc:spChg chg="del">
          <ac:chgData name="Balian, Sarah (CNTR)" userId="b3b060d9-4d34-479b-ad68-688eaebf93c5" providerId="ADAL" clId="{748D7E5F-8C6E-4C94-91C0-6A2C562446E8}" dt="2023-02-20T22:41:11.940" v="2637" actId="478"/>
          <ac:spMkLst>
            <pc:docMk/>
            <pc:sldMk cId="3255498171" sldId="368"/>
            <ac:spMk id="5" creationId="{C304CF6F-7154-6EB7-5B56-C541DD075CD8}"/>
          </ac:spMkLst>
        </pc:spChg>
        <pc:spChg chg="add mod">
          <ac:chgData name="Balian, Sarah (CNTR)" userId="b3b060d9-4d34-479b-ad68-688eaebf93c5" providerId="ADAL" clId="{748D7E5F-8C6E-4C94-91C0-6A2C562446E8}" dt="2023-02-20T22:41:31.640" v="2641"/>
          <ac:spMkLst>
            <pc:docMk/>
            <pc:sldMk cId="3255498171" sldId="368"/>
            <ac:spMk id="6" creationId="{98773D28-4102-01C2-1A54-993FF2CE2B8D}"/>
          </ac:spMkLst>
        </pc:spChg>
        <pc:spChg chg="del">
          <ac:chgData name="Balian, Sarah (CNTR)" userId="b3b060d9-4d34-479b-ad68-688eaebf93c5" providerId="ADAL" clId="{748D7E5F-8C6E-4C94-91C0-6A2C562446E8}" dt="2023-02-20T22:41:18.951" v="2639" actId="478"/>
          <ac:spMkLst>
            <pc:docMk/>
            <pc:sldMk cId="3255498171" sldId="368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22:41:24.773" v="2640" actId="1076"/>
          <ac:graphicFrameMkLst>
            <pc:docMk/>
            <pc:sldMk cId="3255498171" sldId="368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48D7E5F-8C6E-4C94-91C0-6A2C562446E8}" dt="2023-02-20T22:48:37.528" v="2765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add mod modCm">
        <pc:chgData name="Balian, Sarah (CNTR)" userId="b3b060d9-4d34-479b-ad68-688eaebf93c5" providerId="ADAL" clId="{748D7E5F-8C6E-4C94-91C0-6A2C562446E8}" dt="2023-02-20T22:50:18.881" v="2816"/>
        <pc:sldMkLst>
          <pc:docMk/>
          <pc:sldMk cId="2993174370" sldId="369"/>
        </pc:sldMkLst>
        <pc:spChg chg="mod">
          <ac:chgData name="Balian, Sarah (CNTR)" userId="b3b060d9-4d34-479b-ad68-688eaebf93c5" providerId="ADAL" clId="{748D7E5F-8C6E-4C94-91C0-6A2C562446E8}" dt="2023-02-20T22:50:05.237" v="2812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50:12.758" v="2815" actId="478"/>
          <ac:spMkLst>
            <pc:docMk/>
            <pc:sldMk cId="2993174370" sldId="369"/>
            <ac:spMk id="4" creationId="{1EDF2EE3-7DFD-D135-D184-03F8915BF8FE}"/>
          </ac:spMkLst>
        </pc:spChg>
        <pc:spChg chg="add mod">
          <ac:chgData name="Balian, Sarah (CNTR)" userId="b3b060d9-4d34-479b-ad68-688eaebf93c5" providerId="ADAL" clId="{748D7E5F-8C6E-4C94-91C0-6A2C562446E8}" dt="2023-02-20T22:50:18.881" v="2816"/>
          <ac:spMkLst>
            <pc:docMk/>
            <pc:sldMk cId="2993174370" sldId="369"/>
            <ac:spMk id="5" creationId="{85D9C36E-9AEF-ED1C-D217-61970097BB16}"/>
          </ac:spMkLst>
        </pc:spChg>
        <pc:spChg chg="del mod">
          <ac:chgData name="Balian, Sarah (CNTR)" userId="b3b060d9-4d34-479b-ad68-688eaebf93c5" providerId="ADAL" clId="{748D7E5F-8C6E-4C94-91C0-6A2C562446E8}" dt="2023-02-20T22:50:11.459" v="2813" actId="478"/>
          <ac:spMkLst>
            <pc:docMk/>
            <pc:sldMk cId="2993174370" sldId="369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748D7E5F-8C6E-4C94-91C0-6A2C562446E8}" dt="2023-02-20T22:50:11.461" v="2814" actId="2056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McFarland, Annette (CNTR)" userId="e93d1f50-85ab-41a8-a34a-185a53159573" providerId="ADAL" clId="{1BF4692A-8E19-4669-9374-923FE033C270}"/>
    <pc:docChg chg="undo redo custSel modSld sldOrd modMainMaster">
      <pc:chgData name="McFarland, Annette (CNTR)" userId="e93d1f50-85ab-41a8-a34a-185a53159573" providerId="ADAL" clId="{1BF4692A-8E19-4669-9374-923FE033C270}" dt="2023-04-21T15:50:30.854" v="7565" actId="20577"/>
      <pc:docMkLst>
        <pc:docMk/>
      </pc:docMkLst>
      <pc:sldChg chg="modSp mod">
        <pc:chgData name="McFarland, Annette (CNTR)" userId="e93d1f50-85ab-41a8-a34a-185a53159573" providerId="ADAL" clId="{1BF4692A-8E19-4669-9374-923FE033C270}" dt="2023-04-19T20:16:05.014" v="7" actId="14100"/>
        <pc:sldMkLst>
          <pc:docMk/>
          <pc:sldMk cId="109857222" sldId="256"/>
        </pc:sldMkLst>
        <pc:spChg chg="mod">
          <ac:chgData name="McFarland, Annette (CNTR)" userId="e93d1f50-85ab-41a8-a34a-185a53159573" providerId="ADAL" clId="{1BF4692A-8E19-4669-9374-923FE033C270}" dt="2023-04-19T20:16:05.014" v="7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 delCm">
        <pc:chgData name="McFarland, Annette (CNTR)" userId="e93d1f50-85ab-41a8-a34a-185a53159573" providerId="ADAL" clId="{1BF4692A-8E19-4669-9374-923FE033C270}" dt="2023-04-20T20:27:28.442" v="6794" actId="20577"/>
        <pc:sldMkLst>
          <pc:docMk/>
          <pc:sldMk cId="2163988523" sldId="260"/>
        </pc:sldMkLst>
        <pc:spChg chg="mod">
          <ac:chgData name="McFarland, Annette (CNTR)" userId="e93d1f50-85ab-41a8-a34a-185a53159573" providerId="ADAL" clId="{1BF4692A-8E19-4669-9374-923FE033C270}" dt="2023-04-20T13:29:36.930" v="1930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20:27:28.442" v="6794" actId="20577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McFarland, Annette (CNTR)" userId="e93d1f50-85ab-41a8-a34a-185a53159573" providerId="ADAL" clId="{1BF4692A-8E19-4669-9374-923FE033C270}" dt="2023-04-20T20:27:24.172" v="6792"/>
              <pc2:cmMkLst xmlns:pc2="http://schemas.microsoft.com/office/powerpoint/2019/9/main/command">
                <pc:docMk/>
                <pc:sldMk cId="2163988523" sldId="260"/>
                <pc2:cmMk id="{3AD7C19F-C476-41FE-BAC3-313EDE1A4EC0}"/>
              </pc2:cmMkLst>
            </pc226:cmChg>
          </p:ext>
        </pc:extLst>
      </pc:sldChg>
      <pc:sldChg chg="addSp delSp modSp mod">
        <pc:chgData name="McFarland, Annette (CNTR)" userId="e93d1f50-85ab-41a8-a34a-185a53159573" providerId="ADAL" clId="{1BF4692A-8E19-4669-9374-923FE033C270}" dt="2023-04-20T20:29:50.353" v="6873" actId="478"/>
        <pc:sldMkLst>
          <pc:docMk/>
          <pc:sldMk cId="1428788921" sldId="262"/>
        </pc:sldMkLst>
        <pc:spChg chg="add del mod">
          <ac:chgData name="McFarland, Annette (CNTR)" userId="e93d1f50-85ab-41a8-a34a-185a53159573" providerId="ADAL" clId="{1BF4692A-8E19-4669-9374-923FE033C270}" dt="2023-04-20T20:29:19.702" v="6829" actId="478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29:14.780" v="6827" actId="478"/>
          <ac:spMkLst>
            <pc:docMk/>
            <pc:sldMk cId="1428788921" sldId="262"/>
            <ac:spMk id="3" creationId="{C28A6C4C-E90D-FBD4-2E63-770BBA80F72A}"/>
          </ac:spMkLst>
        </pc:spChg>
        <pc:spChg chg="add mod">
          <ac:chgData name="McFarland, Annette (CNTR)" userId="e93d1f50-85ab-41a8-a34a-185a53159573" providerId="ADAL" clId="{1BF4692A-8E19-4669-9374-923FE033C270}" dt="2023-04-20T20:29:43.690" v="6871" actId="20577"/>
          <ac:spMkLst>
            <pc:docMk/>
            <pc:sldMk cId="1428788921" sldId="262"/>
            <ac:spMk id="4" creationId="{7351F412-F95C-1E5B-BB6F-33A41C01B5E2}"/>
          </ac:spMkLst>
        </pc:spChg>
        <pc:spChg chg="del mod">
          <ac:chgData name="McFarland, Annette (CNTR)" userId="e93d1f50-85ab-41a8-a34a-185a53159573" providerId="ADAL" clId="{1BF4692A-8E19-4669-9374-923FE033C270}" dt="2023-04-20T20:29:47.305" v="6872" actId="478"/>
          <ac:spMkLst>
            <pc:docMk/>
            <pc:sldMk cId="1428788921" sldId="262"/>
            <ac:spMk id="5" creationId="{C304CF6F-7154-6EB7-5B56-C541DD075CD8}"/>
          </ac:spMkLst>
        </pc:spChg>
        <pc:spChg chg="add del mod">
          <ac:chgData name="McFarland, Annette (CNTR)" userId="e93d1f50-85ab-41a8-a34a-185a53159573" providerId="ADAL" clId="{1BF4692A-8E19-4669-9374-923FE033C270}" dt="2023-04-20T20:29:15.298" v="6828" actId="478"/>
          <ac:spMkLst>
            <pc:docMk/>
            <pc:sldMk cId="1428788921" sldId="262"/>
            <ac:spMk id="7" creationId="{63BB3801-42C1-03F8-3602-8D91E0E714FF}"/>
          </ac:spMkLst>
        </pc:spChg>
        <pc:spChg chg="add del mod">
          <ac:chgData name="McFarland, Annette (CNTR)" userId="e93d1f50-85ab-41a8-a34a-185a53159573" providerId="ADAL" clId="{1BF4692A-8E19-4669-9374-923FE033C270}" dt="2023-04-20T20:29:21.497" v="6830" actId="478"/>
          <ac:spMkLst>
            <pc:docMk/>
            <pc:sldMk cId="1428788921" sldId="262"/>
            <ac:spMk id="10" creationId="{FF44B75C-37E6-E971-77BD-4167081197C7}"/>
          </ac:spMkLst>
        </pc:spChg>
        <pc:spChg chg="add del mod">
          <ac:chgData name="McFarland, Annette (CNTR)" userId="e93d1f50-85ab-41a8-a34a-185a53159573" providerId="ADAL" clId="{1BF4692A-8E19-4669-9374-923FE033C270}" dt="2023-04-20T20:29:50.353" v="6873" actId="478"/>
          <ac:spMkLst>
            <pc:docMk/>
            <pc:sldMk cId="1428788921" sldId="262"/>
            <ac:spMk id="12" creationId="{03CE0D50-1C0E-60CC-0AC7-5C751178418A}"/>
          </ac:spMkLst>
        </pc:spChg>
        <pc:spChg chg="mod">
          <ac:chgData name="McFarland, Annette (CNTR)" userId="e93d1f50-85ab-41a8-a34a-185a53159573" providerId="ADAL" clId="{1BF4692A-8E19-4669-9374-923FE033C270}" dt="2023-04-20T13:11:19.202" v="1323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4:26.055" v="7408" actId="478"/>
        <pc:sldMkLst>
          <pc:docMk/>
          <pc:sldMk cId="1506493807" sldId="272"/>
        </pc:sldMkLst>
        <pc:spChg chg="add del mod">
          <ac:chgData name="McFarland, Annette (CNTR)" userId="e93d1f50-85ab-41a8-a34a-185a53159573" providerId="ADAL" clId="{1BF4692A-8E19-4669-9374-923FE033C270}" dt="2023-04-20T20:54:26.055" v="7408" actId="478"/>
          <ac:spMkLst>
            <pc:docMk/>
            <pc:sldMk cId="1506493807" sldId="272"/>
            <ac:spMk id="2" creationId="{79A0B845-7A60-C42F-FEB0-51B4BF124358}"/>
          </ac:spMkLst>
        </pc:spChg>
        <pc:spChg chg="add del mod">
          <ac:chgData name="McFarland, Annette (CNTR)" userId="e93d1f50-85ab-41a8-a34a-185a53159573" providerId="ADAL" clId="{1BF4692A-8E19-4669-9374-923FE033C270}" dt="2023-04-20T20:54:01.647" v="7404" actId="478"/>
          <ac:spMkLst>
            <pc:docMk/>
            <pc:sldMk cId="1506493807" sldId="272"/>
            <ac:spMk id="3" creationId="{510FB1C4-9D79-5B71-B24B-B209DA45D728}"/>
          </ac:spMkLst>
        </pc:spChg>
        <pc:spChg chg="mod">
          <ac:chgData name="McFarland, Annette (CNTR)" userId="e93d1f50-85ab-41a8-a34a-185a53159573" providerId="ADAL" clId="{1BF4692A-8E19-4669-9374-923FE033C270}" dt="2023-04-20T20:54:20.395" v="7407" actId="404"/>
          <ac:spMkLst>
            <pc:docMk/>
            <pc:sldMk cId="1506493807" sldId="272"/>
            <ac:spMk id="8" creationId="{974DFF41-178B-45FF-97EF-CBF7661FD36F}"/>
          </ac:spMkLst>
        </pc:spChg>
        <pc:spChg chg="mod">
          <ac:chgData name="McFarland, Annette (CNTR)" userId="e93d1f50-85ab-41a8-a34a-185a53159573" providerId="ADAL" clId="{1BF4692A-8E19-4669-9374-923FE033C270}" dt="2023-04-20T20:53:57.649" v="7403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0:11.984" v="6875"/>
        <pc:sldMkLst>
          <pc:docMk/>
          <pc:sldMk cId="111198767" sldId="275"/>
        </pc:sldMkLst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McFarland, Annette (CNTR)" userId="e93d1f50-85ab-41a8-a34a-185a53159573" providerId="ADAL" clId="{1BF4692A-8E19-4669-9374-923FE033C270}" dt="2023-04-20T20:30:11.984" v="6875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1:21.667" v="6911" actId="478"/>
        <pc:sldMkLst>
          <pc:docMk/>
          <pc:sldMk cId="3502258445" sldId="283"/>
        </pc:sldMkLst>
        <pc:spChg chg="add mod">
          <ac:chgData name="McFarland, Annette (CNTR)" userId="e93d1f50-85ab-41a8-a34a-185a53159573" providerId="ADAL" clId="{1BF4692A-8E19-4669-9374-923FE033C270}" dt="2023-04-20T20:30:33.995" v="6899" actId="20577"/>
          <ac:spMkLst>
            <pc:docMk/>
            <pc:sldMk cId="3502258445" sldId="283"/>
            <ac:spMk id="2" creationId="{738E44F4-EF7E-3581-C34F-CB726D220578}"/>
          </ac:spMkLst>
        </pc:spChg>
        <pc:spChg chg="add mod">
          <ac:chgData name="McFarland, Annette (CNTR)" userId="e93d1f50-85ab-41a8-a34a-185a53159573" providerId="ADAL" clId="{1BF4692A-8E19-4669-9374-923FE033C270}" dt="2023-04-20T20:31:14.363" v="6909" actId="6549"/>
          <ac:spMkLst>
            <pc:docMk/>
            <pc:sldMk cId="3502258445" sldId="283"/>
            <ac:spMk id="3" creationId="{ED627CBE-DEC8-B43A-2710-F835B85F09E4}"/>
          </ac:spMkLst>
        </pc:spChg>
        <pc:spChg chg="add del mod">
          <ac:chgData name="McFarland, Annette (CNTR)" userId="e93d1f50-85ab-41a8-a34a-185a53159573" providerId="ADAL" clId="{1BF4692A-8E19-4669-9374-923FE033C270}" dt="2023-04-20T20:30:45.705" v="6901" actId="478"/>
          <ac:spMkLst>
            <pc:docMk/>
            <pc:sldMk cId="3502258445" sldId="283"/>
            <ac:spMk id="5" creationId="{AD641067-C8FC-04AA-3741-4AE9D025BB75}"/>
          </ac:spMkLst>
        </pc:spChg>
        <pc:spChg chg="add del mod">
          <ac:chgData name="McFarland, Annette (CNTR)" userId="e93d1f50-85ab-41a8-a34a-185a53159573" providerId="ADAL" clId="{1BF4692A-8E19-4669-9374-923FE033C270}" dt="2023-04-20T20:31:21.667" v="6911" actId="478"/>
          <ac:spMkLst>
            <pc:docMk/>
            <pc:sldMk cId="3502258445" sldId="283"/>
            <ac:spMk id="7" creationId="{F059C285-2B82-5C01-52EE-16415F8500B0}"/>
          </ac:spMkLst>
        </pc:spChg>
        <pc:spChg chg="del mod">
          <ac:chgData name="McFarland, Annette (CNTR)" userId="e93d1f50-85ab-41a8-a34a-185a53159573" providerId="ADAL" clId="{1BF4692A-8E19-4669-9374-923FE033C270}" dt="2023-04-20T20:30:43.571" v="6900" actId="478"/>
          <ac:spMkLst>
            <pc:docMk/>
            <pc:sldMk cId="3502258445" sldId="283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1" creationId="{7C6BCE7F-F9D2-7183-4393-4BBF88AACDFF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3" creationId="{1A8A73DB-544A-F1D4-E8EF-B4883973CC12}"/>
          </ac:spMkLst>
        </pc:spChg>
        <pc:spChg chg="del mod">
          <ac:chgData name="McFarland, Annette (CNTR)" userId="e93d1f50-85ab-41a8-a34a-185a53159573" providerId="ADAL" clId="{1BF4692A-8E19-4669-9374-923FE033C270}" dt="2023-04-20T20:31:18.144" v="6910" actId="478"/>
          <ac:spMkLst>
            <pc:docMk/>
            <pc:sldMk cId="3502258445" sldId="283"/>
            <ac:spMk id="26" creationId="{D4E770C2-7B4F-7AC9-CECA-53B2861CA4CB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1:08.505" v="7251" actId="478"/>
        <pc:sldMkLst>
          <pc:docMk/>
          <pc:sldMk cId="2004344858" sldId="288"/>
        </pc:sldMkLst>
        <pc:spChg chg="add del mod">
          <ac:chgData name="McFarland, Annette (CNTR)" userId="e93d1f50-85ab-41a8-a34a-185a53159573" providerId="ADAL" clId="{1BF4692A-8E19-4669-9374-923FE033C270}" dt="2023-04-20T20:41:08.505" v="7251" actId="478"/>
          <ac:spMkLst>
            <pc:docMk/>
            <pc:sldMk cId="2004344858" sldId="288"/>
            <ac:spMk id="3" creationId="{8B11765D-7F85-BBF5-CBAE-539E7D7853B4}"/>
          </ac:spMkLst>
        </pc:spChg>
        <pc:spChg chg="add del mod">
          <ac:chgData name="McFarland, Annette (CNTR)" userId="e93d1f50-85ab-41a8-a34a-185a53159573" providerId="ADAL" clId="{1BF4692A-8E19-4669-9374-923FE033C270}" dt="2023-04-20T20:41:04.552" v="7250" actId="478"/>
          <ac:spMkLst>
            <pc:docMk/>
            <pc:sldMk cId="2004344858" sldId="288"/>
            <ac:spMk id="4" creationId="{5CCDE3B0-2728-77D2-C0E0-632BE0371840}"/>
          </ac:spMkLst>
        </pc:spChg>
        <pc:spChg chg="mod">
          <ac:chgData name="McFarland, Annette (CNTR)" userId="e93d1f50-85ab-41a8-a34a-185a53159573" providerId="ADAL" clId="{1BF4692A-8E19-4669-9374-923FE033C270}" dt="2023-04-20T20:40:52.534" v="7247" actId="14100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1:00.372" v="7249" actId="14100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13:50:05.565" v="241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57:54.846" v="7475" actId="255"/>
        <pc:sldMkLst>
          <pc:docMk/>
          <pc:sldMk cId="3475639167" sldId="289"/>
        </pc:sldMkLst>
        <pc:spChg chg="mod">
          <ac:chgData name="McFarland, Annette (CNTR)" userId="e93d1f50-85ab-41a8-a34a-185a53159573" providerId="ADAL" clId="{1BF4692A-8E19-4669-9374-923FE033C270}" dt="2023-04-20T20:57:54.846" v="7475" actId="255"/>
          <ac:spMkLst>
            <pc:docMk/>
            <pc:sldMk cId="3475639167" sldId="289"/>
            <ac:spMk id="2" creationId="{E2C1E771-73A1-701F-1EF7-0950A106EB3A}"/>
          </ac:spMkLst>
        </pc:spChg>
        <pc:spChg chg="add del mod">
          <ac:chgData name="McFarland, Annette (CNTR)" userId="e93d1f50-85ab-41a8-a34a-185a53159573" providerId="ADAL" clId="{1BF4692A-8E19-4669-9374-923FE033C270}" dt="2023-04-20T20:57:19.199" v="7468" actId="478"/>
          <ac:spMkLst>
            <pc:docMk/>
            <pc:sldMk cId="3475639167" sldId="289"/>
            <ac:spMk id="3" creationId="{BC792B68-B972-E48A-2E5B-2B5136E7784F}"/>
          </ac:spMkLst>
        </pc:spChg>
        <pc:spChg chg="add del mod">
          <ac:chgData name="McFarland, Annette (CNTR)" userId="e93d1f50-85ab-41a8-a34a-185a53159573" providerId="ADAL" clId="{1BF4692A-8E19-4669-9374-923FE033C270}" dt="2023-04-20T20:57:49.107" v="7474" actId="478"/>
          <ac:spMkLst>
            <pc:docMk/>
            <pc:sldMk cId="3475639167" sldId="289"/>
            <ac:spMk id="4" creationId="{3D714002-129F-FFCC-3910-4C955B44ED0A}"/>
          </ac:spMkLst>
        </pc:spChg>
        <pc:spChg chg="mod">
          <ac:chgData name="McFarland, Annette (CNTR)" userId="e93d1f50-85ab-41a8-a34a-185a53159573" providerId="ADAL" clId="{1BF4692A-8E19-4669-9374-923FE033C270}" dt="2023-04-20T20:25:35.211" v="674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4:41.301" v="7011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1BF4692A-8E19-4669-9374-923FE033C270}" dt="2023-04-20T20:34:41.301" v="7011" actId="1076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20T20:34:25.860" v="7010" actId="1410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4:14.616" v="7008" actId="1076"/>
        <pc:sldMkLst>
          <pc:docMk/>
          <pc:sldMk cId="3332005300" sldId="322"/>
        </pc:sldMkLst>
        <pc:spChg chg="add mod">
          <ac:chgData name="McFarland, Annette (CNTR)" userId="e93d1f50-85ab-41a8-a34a-185a53159573" providerId="ADAL" clId="{1BF4692A-8E19-4669-9374-923FE033C270}" dt="2023-04-20T20:32:53.868" v="6997" actId="20577"/>
          <ac:spMkLst>
            <pc:docMk/>
            <pc:sldMk cId="3332005300" sldId="322"/>
            <ac:spMk id="2" creationId="{6A7203FF-0C11-AE49-30BF-07E5B296DD00}"/>
          </ac:spMkLst>
        </pc:spChg>
        <pc:spChg chg="add mod">
          <ac:chgData name="McFarland, Annette (CNTR)" userId="e93d1f50-85ab-41a8-a34a-185a53159573" providerId="ADAL" clId="{1BF4692A-8E19-4669-9374-923FE033C270}" dt="2023-04-20T20:32:27.849" v="6961" actId="20577"/>
          <ac:spMkLst>
            <pc:docMk/>
            <pc:sldMk cId="3332005300" sldId="322"/>
            <ac:spMk id="3" creationId="{5C7F6FEE-E7F0-F5D9-E9B3-3F78253EF8F9}"/>
          </ac:spMkLst>
        </pc:spChg>
        <pc:spChg chg="add del mod">
          <ac:chgData name="McFarland, Annette (CNTR)" userId="e93d1f50-85ab-41a8-a34a-185a53159573" providerId="ADAL" clId="{1BF4692A-8E19-4669-9374-923FE033C270}" dt="2023-04-20T20:32:37.673" v="6965" actId="478"/>
          <ac:spMkLst>
            <pc:docMk/>
            <pc:sldMk cId="3332005300" sldId="322"/>
            <ac:spMk id="5" creationId="{E717DA70-3E59-BD1C-27DC-6C72872A3BCA}"/>
          </ac:spMkLst>
        </pc:spChg>
        <pc:spChg chg="add del mod">
          <ac:chgData name="McFarland, Annette (CNTR)" userId="e93d1f50-85ab-41a8-a34a-185a53159573" providerId="ADAL" clId="{1BF4692A-8E19-4669-9374-923FE033C270}" dt="2023-04-20T20:33:21.583" v="7001" actId="478"/>
          <ac:spMkLst>
            <pc:docMk/>
            <pc:sldMk cId="3332005300" sldId="322"/>
            <ac:spMk id="8" creationId="{485EFA55-9256-551D-0D84-9D53F6CB7B80}"/>
          </ac:spMkLst>
        </pc:spChg>
        <pc:spChg chg="del mod">
          <ac:chgData name="McFarland, Annette (CNTR)" userId="e93d1f50-85ab-41a8-a34a-185a53159573" providerId="ADAL" clId="{1BF4692A-8E19-4669-9374-923FE033C270}" dt="2023-04-20T20:32:56.784" v="6998" actId="478"/>
          <ac:spMkLst>
            <pc:docMk/>
            <pc:sldMk cId="3332005300" sldId="322"/>
            <ac:spMk id="10" creationId="{4597BC05-2241-579E-F615-C195148E74AC}"/>
          </ac:spMkLst>
        </pc:spChg>
        <pc:spChg chg="del mod">
          <ac:chgData name="McFarland, Annette (CNTR)" userId="e93d1f50-85ab-41a8-a34a-185a53159573" providerId="ADAL" clId="{1BF4692A-8E19-4669-9374-923FE033C270}" dt="2023-04-20T20:32:30.903" v="6962" actId="478"/>
          <ac:spMkLst>
            <pc:docMk/>
            <pc:sldMk cId="3332005300" sldId="322"/>
            <ac:spMk id="11" creationId="{F68D1C07-76EB-AE6E-1304-23B322878417}"/>
          </ac:spMkLst>
        </pc:spChg>
        <pc:graphicFrameChg chg="add del mod">
          <ac:chgData name="McFarland, Annette (CNTR)" userId="e93d1f50-85ab-41a8-a34a-185a53159573" providerId="ADAL" clId="{1BF4692A-8E19-4669-9374-923FE033C270}" dt="2023-04-20T20:34:14.616" v="7008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6:17.051" v="7164" actId="14100"/>
        <pc:sldMkLst>
          <pc:docMk/>
          <pc:sldMk cId="4165731788" sldId="342"/>
        </pc:sldMkLst>
        <pc:spChg chg="del mod">
          <ac:chgData name="McFarland, Annette (CNTR)" userId="e93d1f50-85ab-41a8-a34a-185a53159573" providerId="ADAL" clId="{1BF4692A-8E19-4669-9374-923FE033C270}" dt="2023-04-20T20:35:20.101" v="7043" actId="478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5:17.322" v="7042" actId="478"/>
          <ac:spMkLst>
            <pc:docMk/>
            <pc:sldMk cId="4165731788" sldId="342"/>
            <ac:spMk id="3" creationId="{57ECB3FC-A09B-720E-100F-9FF6259135EA}"/>
          </ac:spMkLst>
        </pc:spChg>
        <pc:spChg chg="add mod">
          <ac:chgData name="McFarland, Annette (CNTR)" userId="e93d1f50-85ab-41a8-a34a-185a53159573" providerId="ADAL" clId="{1BF4692A-8E19-4669-9374-923FE033C270}" dt="2023-04-20T20:35:55.115" v="7159" actId="255"/>
          <ac:spMkLst>
            <pc:docMk/>
            <pc:sldMk cId="4165731788" sldId="342"/>
            <ac:spMk id="4" creationId="{B21B72BF-72E1-82D9-6E1D-11CBA0F0EA27}"/>
          </ac:spMkLst>
        </pc:spChg>
        <pc:spChg chg="del mod">
          <ac:chgData name="McFarland, Annette (CNTR)" userId="e93d1f50-85ab-41a8-a34a-185a53159573" providerId="ADAL" clId="{1BF4692A-8E19-4669-9374-923FE033C270}" dt="2023-04-20T20:36:04.464" v="7161" actId="478"/>
          <ac:spMkLst>
            <pc:docMk/>
            <pc:sldMk cId="4165731788" sldId="342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20:36:17.051" v="7164" actId="14100"/>
          <ac:spMkLst>
            <pc:docMk/>
            <pc:sldMk cId="4165731788" sldId="342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5:22.550" v="7044" actId="478"/>
          <ac:spMkLst>
            <pc:docMk/>
            <pc:sldMk cId="4165731788" sldId="342"/>
            <ac:spMk id="9" creationId="{DAB4623A-86C8-8302-FBF6-6349558D9F86}"/>
          </ac:spMkLst>
        </pc:spChg>
        <pc:spChg chg="add del mod">
          <ac:chgData name="McFarland, Annette (CNTR)" userId="e93d1f50-85ab-41a8-a34a-185a53159573" providerId="ADAL" clId="{1BF4692A-8E19-4669-9374-923FE033C270}" dt="2023-04-20T20:36:06.258" v="7162" actId="478"/>
          <ac:spMkLst>
            <pc:docMk/>
            <pc:sldMk cId="4165731788" sldId="342"/>
            <ac:spMk id="11" creationId="{6F2E27A1-D187-20FA-A5F8-13A44E5A75EA}"/>
          </ac:spMkLst>
        </pc:spChg>
        <pc:spChg chg="mod">
          <ac:chgData name="McFarland, Annette (CNTR)" userId="e93d1f50-85ab-41a8-a34a-185a53159573" providerId="ADAL" clId="{1BF4692A-8E19-4669-9374-923FE033C270}" dt="2023-04-20T20:36:11.047" v="7163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12:04.366" v="1329" actId="790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20:36:00.901" v="7160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2:02.698" v="6934" actId="20577"/>
        <pc:sldMkLst>
          <pc:docMk/>
          <pc:sldMk cId="2781894779" sldId="343"/>
        </pc:sldMkLst>
        <pc:spChg chg="add mod">
          <ac:chgData name="McFarland, Annette (CNTR)" userId="e93d1f50-85ab-41a8-a34a-185a53159573" providerId="ADAL" clId="{1BF4692A-8E19-4669-9374-923FE033C270}" dt="2023-04-20T20:32:02.698" v="6934" actId="20577"/>
          <ac:spMkLst>
            <pc:docMk/>
            <pc:sldMk cId="2781894779" sldId="343"/>
            <ac:spMk id="2" creationId="{7F0EBE42-06A1-04BD-5D5F-7FBE52EC59DB}"/>
          </ac:spMkLst>
        </pc:spChg>
        <pc:spChg chg="add mod">
          <ac:chgData name="McFarland, Annette (CNTR)" userId="e93d1f50-85ab-41a8-a34a-185a53159573" providerId="ADAL" clId="{1BF4692A-8E19-4669-9374-923FE033C270}" dt="2023-04-20T20:31:35.222" v="6912"/>
          <ac:spMkLst>
            <pc:docMk/>
            <pc:sldMk cId="2781894779" sldId="343"/>
            <ac:spMk id="3" creationId="{33A682CE-6FCD-4A69-3173-ED59117EED23}"/>
          </ac:spMkLst>
        </pc:spChg>
        <pc:spChg chg="add del mod">
          <ac:chgData name="McFarland, Annette (CNTR)" userId="e93d1f50-85ab-41a8-a34a-185a53159573" providerId="ADAL" clId="{1BF4692A-8E19-4669-9374-923FE033C270}" dt="2023-04-20T20:31:45.872" v="6914" actId="478"/>
          <ac:spMkLst>
            <pc:docMk/>
            <pc:sldMk cId="2781894779" sldId="343"/>
            <ac:spMk id="5" creationId="{ECC08095-99C4-C55A-371E-146B8FC225DE}"/>
          </ac:spMkLst>
        </pc:spChg>
        <pc:spChg chg="add del mod">
          <ac:chgData name="McFarland, Annette (CNTR)" userId="e93d1f50-85ab-41a8-a34a-185a53159573" providerId="ADAL" clId="{1BF4692A-8E19-4669-9374-923FE033C270}" dt="2023-04-20T20:31:56.786" v="6916" actId="478"/>
          <ac:spMkLst>
            <pc:docMk/>
            <pc:sldMk cId="2781894779" sldId="343"/>
            <ac:spMk id="7" creationId="{C04DE391-58D7-FE74-A355-B35BA4AFA315}"/>
          </ac:spMkLst>
        </pc:spChg>
        <pc:spChg chg="del mod">
          <ac:chgData name="McFarland, Annette (CNTR)" userId="e93d1f50-85ab-41a8-a34a-185a53159573" providerId="ADAL" clId="{1BF4692A-8E19-4669-9374-923FE033C270}" dt="2023-04-20T20:31:52.615" v="6915" actId="478"/>
          <ac:spMkLst>
            <pc:docMk/>
            <pc:sldMk cId="2781894779" sldId="343"/>
            <ac:spMk id="18" creationId="{14C4413A-939B-4AF8-B9BC-3C820EBA3645}"/>
          </ac:spMkLst>
        </pc:spChg>
        <pc:spChg chg="del mod">
          <ac:chgData name="McFarland, Annette (CNTR)" userId="e93d1f50-85ab-41a8-a34a-185a53159573" providerId="ADAL" clId="{1BF4692A-8E19-4669-9374-923FE033C270}" dt="2023-04-20T20:31:44.182" v="6913" actId="478"/>
          <ac:spMkLst>
            <pc:docMk/>
            <pc:sldMk cId="2781894779" sldId="343"/>
            <ac:spMk id="19" creationId="{14687775-DD21-E5A6-E914-C1CF13ED5523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7:00.531" v="7172" actId="478"/>
        <pc:sldMkLst>
          <pc:docMk/>
          <pc:sldMk cId="4220710597" sldId="352"/>
        </pc:sldMkLst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" creationId="{CE8E6C25-274C-26E6-6344-0F1E889FBDE4}"/>
          </ac:spMkLst>
        </pc:spChg>
        <pc:spChg chg="add mod">
          <ac:chgData name="McFarland, Annette (CNTR)" userId="e93d1f50-85ab-41a8-a34a-185a53159573" providerId="ADAL" clId="{1BF4692A-8E19-4669-9374-923FE033C270}" dt="2023-04-20T20:36:53.554" v="7170" actId="20577"/>
          <ac:spMkLst>
            <pc:docMk/>
            <pc:sldMk cId="4220710597" sldId="352"/>
            <ac:spMk id="3" creationId="{73675E8E-F3AD-8A28-1EF0-CE2C458F20CD}"/>
          </ac:spMkLst>
        </pc:spChg>
        <pc:spChg chg="add del mod">
          <ac:chgData name="McFarland, Annette (CNTR)" userId="e93d1f50-85ab-41a8-a34a-185a53159573" providerId="ADAL" clId="{1BF4692A-8E19-4669-9374-923FE033C270}" dt="2023-04-20T20:36:41.796" v="7166" actId="478"/>
          <ac:spMkLst>
            <pc:docMk/>
            <pc:sldMk cId="4220710597" sldId="352"/>
            <ac:spMk id="5" creationId="{284DF457-CFD6-544A-97D5-BFE8189BE71C}"/>
          </ac:spMkLst>
        </pc:spChg>
        <pc:spChg chg="add del mod">
          <ac:chgData name="McFarland, Annette (CNTR)" userId="e93d1f50-85ab-41a8-a34a-185a53159573" providerId="ADAL" clId="{1BF4692A-8E19-4669-9374-923FE033C270}" dt="2023-04-20T20:37:00.531" v="7172" actId="478"/>
          <ac:spMkLst>
            <pc:docMk/>
            <pc:sldMk cId="4220710597" sldId="352"/>
            <ac:spMk id="8" creationId="{261B702B-789B-8AA5-C618-8F2D375365D4}"/>
          </ac:spMkLst>
        </pc:spChg>
        <pc:spChg chg="del mod">
          <ac:chgData name="McFarland, Annette (CNTR)" userId="e93d1f50-85ab-41a8-a34a-185a53159573" providerId="ADAL" clId="{1BF4692A-8E19-4669-9374-923FE033C270}" dt="2023-04-20T20:36:56.932" v="7171" actId="478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13:20:54.551" v="1540" actId="14100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8:45.094" v="7234" actId="478"/>
        <pc:sldMkLst>
          <pc:docMk/>
          <pc:sldMk cId="2003946249" sldId="353"/>
        </pc:sldMkLst>
        <pc:spChg chg="del mod">
          <ac:chgData name="McFarland, Annette (CNTR)" userId="e93d1f50-85ab-41a8-a34a-185a53159573" providerId="ADAL" clId="{1BF4692A-8E19-4669-9374-923FE033C270}" dt="2023-04-20T20:38:29.430" v="7230" actId="478"/>
          <ac:spMkLst>
            <pc:docMk/>
            <pc:sldMk cId="2003946249" sldId="353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8:36.849" v="7232" actId="20577"/>
          <ac:spMkLst>
            <pc:docMk/>
            <pc:sldMk cId="2003946249" sldId="353"/>
            <ac:spMk id="3" creationId="{8BAF706A-9945-17B3-FA81-5A78872C770C}"/>
          </ac:spMkLst>
        </pc:spChg>
        <pc:spChg chg="add del mod">
          <ac:chgData name="McFarland, Annette (CNTR)" userId="e93d1f50-85ab-41a8-a34a-185a53159573" providerId="ADAL" clId="{1BF4692A-8E19-4669-9374-923FE033C270}" dt="2023-04-20T20:38:45.094" v="7234" actId="478"/>
          <ac:spMkLst>
            <pc:docMk/>
            <pc:sldMk cId="2003946249" sldId="353"/>
            <ac:spMk id="4" creationId="{9BD6721E-34E1-C052-E104-A3D954279A81}"/>
          </ac:spMkLst>
        </pc:spChg>
        <pc:spChg chg="mod">
          <ac:chgData name="McFarland, Annette (CNTR)" userId="e93d1f50-85ab-41a8-a34a-185a53159573" providerId="ADAL" clId="{1BF4692A-8E19-4669-9374-923FE033C270}" dt="2023-04-20T20:38:41.274" v="7233" actId="14100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13:11:32.344" v="1327" actId="27636"/>
          <ac:spMkLst>
            <pc:docMk/>
            <pc:sldMk cId="2003946249" sldId="353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8:33.726" v="7231" actId="478"/>
          <ac:spMkLst>
            <pc:docMk/>
            <pc:sldMk cId="2003946249" sldId="353"/>
            <ac:spMk id="9" creationId="{84A98122-491D-74E2-E8A5-22BE9A720D0B}"/>
          </ac:spMkLst>
        </pc:spChg>
        <pc:spChg chg="mod">
          <ac:chgData name="McFarland, Annette (CNTR)" userId="e93d1f50-85ab-41a8-a34a-185a53159573" providerId="ADAL" clId="{1BF4692A-8E19-4669-9374-923FE033C270}" dt="2023-04-20T20:37:32.182" v="7173" actId="790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20:37:42.882" v="7174" actId="790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9:45.075" v="7242" actId="478"/>
        <pc:sldMkLst>
          <pc:docMk/>
          <pc:sldMk cId="2242751583" sldId="354"/>
        </pc:sldMkLst>
        <pc:spChg chg="add del mod">
          <ac:chgData name="McFarland, Annette (CNTR)" userId="e93d1f50-85ab-41a8-a34a-185a53159573" providerId="ADAL" clId="{1BF4692A-8E19-4669-9374-923FE033C270}" dt="2023-04-20T20:39:18.508" v="7237" actId="478"/>
          <ac:spMkLst>
            <pc:docMk/>
            <pc:sldMk cId="2242751583" sldId="354"/>
            <ac:spMk id="2" creationId="{42BD6FD7-F45B-8F68-4FDE-8CD492DB0B3C}"/>
          </ac:spMkLst>
        </pc:spChg>
        <pc:spChg chg="add del mod">
          <ac:chgData name="McFarland, Annette (CNTR)" userId="e93d1f50-85ab-41a8-a34a-185a53159573" providerId="ADAL" clId="{1BF4692A-8E19-4669-9374-923FE033C270}" dt="2023-04-20T20:39:45.075" v="7242" actId="478"/>
          <ac:spMkLst>
            <pc:docMk/>
            <pc:sldMk cId="2242751583" sldId="354"/>
            <ac:spMk id="3" creationId="{C0A038DC-2759-2992-202D-A0D96E033F20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4" creationId="{E8687D3E-274B-5827-19C0-0B6D39EC87C8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6" creationId="{648C61F6-8A26-7AA8-CFE1-63EE4FAEE826}"/>
          </ac:spMkLst>
        </pc:spChg>
        <pc:spChg chg="mod">
          <ac:chgData name="McFarland, Annette (CNTR)" userId="e93d1f50-85ab-41a8-a34a-185a53159573" providerId="ADAL" clId="{1BF4692A-8E19-4669-9374-923FE033C270}" dt="2023-04-20T20:39:12.232" v="7236" actId="14100"/>
          <ac:spMkLst>
            <pc:docMk/>
            <pc:sldMk cId="2242751583" sldId="354"/>
            <ac:spMk id="18" creationId="{14C4413A-939B-4AF8-B9BC-3C820EBA3645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13:31:22.998" v="2127" actId="790"/>
        <pc:sldMkLst>
          <pc:docMk/>
          <pc:sldMk cId="3929556512" sldId="355"/>
        </pc:sldMkLst>
        <pc:spChg chg="mod">
          <ac:chgData name="McFarland, Annette (CNTR)" userId="e93d1f50-85ab-41a8-a34a-185a53159573" providerId="ADAL" clId="{1BF4692A-8E19-4669-9374-923FE033C270}" dt="2023-04-20T13:31:16.713" v="2126" actId="790"/>
          <ac:spMkLst>
            <pc:docMk/>
            <pc:sldMk cId="3929556512" sldId="355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31:22.998" v="2127" actId="790"/>
          <ac:spMkLst>
            <pc:docMk/>
            <pc:sldMk cId="3929556512" sldId="355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2:39.837" v="7267" actId="478"/>
        <pc:sldMkLst>
          <pc:docMk/>
          <pc:sldMk cId="2500912281" sldId="356"/>
        </pc:sldMkLst>
        <pc:spChg chg="mod">
          <ac:chgData name="McFarland, Annette (CNTR)" userId="e93d1f50-85ab-41a8-a34a-185a53159573" providerId="ADAL" clId="{1BF4692A-8E19-4669-9374-923FE033C270}" dt="2023-04-20T20:42:33.397" v="7265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3" creationId="{7E01E1D4-AE95-A362-2A89-297B9FBF130E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4" creationId="{41EFB134-D7AA-5DF6-E1EA-4961DC1982AC}"/>
          </ac:spMkLst>
        </pc:spChg>
        <pc:spChg chg="add del mod">
          <ac:chgData name="McFarland, Annette (CNTR)" userId="e93d1f50-85ab-41a8-a34a-185a53159573" providerId="ADAL" clId="{1BF4692A-8E19-4669-9374-923FE033C270}" dt="2023-04-20T20:42:36.493" v="7266" actId="478"/>
          <ac:spMkLst>
            <pc:docMk/>
            <pc:sldMk cId="2500912281" sldId="356"/>
            <ac:spMk id="5" creationId="{47E5AE1F-C263-4CD8-173E-75906E07450A}"/>
          </ac:spMkLst>
        </pc:spChg>
        <pc:spChg chg="add del mod">
          <ac:chgData name="McFarland, Annette (CNTR)" userId="e93d1f50-85ab-41a8-a34a-185a53159573" providerId="ADAL" clId="{1BF4692A-8E19-4669-9374-923FE033C270}" dt="2023-04-20T20:42:39.837" v="7267" actId="478"/>
          <ac:spMkLst>
            <pc:docMk/>
            <pc:sldMk cId="2500912281" sldId="356"/>
            <ac:spMk id="6" creationId="{17D50963-8106-2408-2425-00E44DD6274C}"/>
          </ac:spMkLst>
        </pc:spChg>
        <pc:spChg chg="mod">
          <ac:chgData name="McFarland, Annette (CNTR)" userId="e93d1f50-85ab-41a8-a34a-185a53159573" providerId="ADAL" clId="{1BF4692A-8E19-4669-9374-923FE033C270}" dt="2023-04-20T20:42:14.592" v="7260" actId="1076"/>
          <ac:spMkLst>
            <pc:docMk/>
            <pc:sldMk cId="2500912281" sldId="356"/>
            <ac:spMk id="7" creationId="{14A00683-55F6-4BAF-DEA2-30924112C144}"/>
          </ac:spMkLst>
        </pc:spChg>
        <pc:spChg chg="mod">
          <ac:chgData name="McFarland, Annette (CNTR)" userId="e93d1f50-85ab-41a8-a34a-185a53159573" providerId="ADAL" clId="{1BF4692A-8E19-4669-9374-923FE033C270}" dt="2023-04-20T13:50:45.422" v="2433" actId="20577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McFarland, Annette (CNTR)" userId="e93d1f50-85ab-41a8-a34a-185a53159573" providerId="ADAL" clId="{1BF4692A-8E19-4669-9374-923FE033C270}" dt="2023-04-20T13:50:39.039" v="2428" actId="20577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50:34.701" v="2424" actId="20577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13:50:41.680" v="2429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3:55:51.333" v="2864" actId="790"/>
        <pc:sldMkLst>
          <pc:docMk/>
          <pc:sldMk cId="1805681363" sldId="357"/>
        </pc:sldMkLst>
        <pc:spChg chg="mod">
          <ac:chgData name="McFarland, Annette (CNTR)" userId="e93d1f50-85ab-41a8-a34a-185a53159573" providerId="ADAL" clId="{1BF4692A-8E19-4669-9374-923FE033C270}" dt="2023-04-20T13:55:51.333" v="2864" actId="790"/>
          <ac:spMkLst>
            <pc:docMk/>
            <pc:sldMk cId="1805681363" sldId="357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55:41.422" v="2863" actId="790"/>
          <ac:spMkLst>
            <pc:docMk/>
            <pc:sldMk cId="1805681363" sldId="357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4:11.296" v="7286" actId="404"/>
        <pc:sldMkLst>
          <pc:docMk/>
          <pc:sldMk cId="1319658765" sldId="358"/>
        </pc:sldMkLst>
        <pc:spChg chg="add mod">
          <ac:chgData name="McFarland, Annette (CNTR)" userId="e93d1f50-85ab-41a8-a34a-185a53159573" providerId="ADAL" clId="{1BF4692A-8E19-4669-9374-923FE033C270}" dt="2023-04-20T14:10:20.275" v="2988" actId="14100"/>
          <ac:spMkLst>
            <pc:docMk/>
            <pc:sldMk cId="1319658765" sldId="358"/>
            <ac:spMk id="3" creationId="{1D6A0355-32A2-F2E9-C86B-D9F9CAF75215}"/>
          </ac:spMkLst>
        </pc:spChg>
        <pc:spChg chg="add mod">
          <ac:chgData name="McFarland, Annette (CNTR)" userId="e93d1f50-85ab-41a8-a34a-185a53159573" providerId="ADAL" clId="{1BF4692A-8E19-4669-9374-923FE033C270}" dt="2023-04-20T14:08:59.513" v="2983" actId="1076"/>
          <ac:spMkLst>
            <pc:docMk/>
            <pc:sldMk cId="1319658765" sldId="358"/>
            <ac:spMk id="4" creationId="{13874FAB-1159-E755-8153-77AF6DF2DCCD}"/>
          </ac:spMkLst>
        </pc:spChg>
        <pc:spChg chg="add del mod">
          <ac:chgData name="McFarland, Annette (CNTR)" userId="e93d1f50-85ab-41a8-a34a-185a53159573" providerId="ADAL" clId="{1BF4692A-8E19-4669-9374-923FE033C270}" dt="2023-04-20T14:03:09.755" v="2974" actId="478"/>
          <ac:spMkLst>
            <pc:docMk/>
            <pc:sldMk cId="1319658765" sldId="358"/>
            <ac:spMk id="8" creationId="{05E01487-4F8D-0746-3070-6608031C028E}"/>
          </ac:spMkLst>
        </pc:spChg>
        <pc:spChg chg="add del mod">
          <ac:chgData name="McFarland, Annette (CNTR)" userId="e93d1f50-85ab-41a8-a34a-185a53159573" providerId="ADAL" clId="{1BF4692A-8E19-4669-9374-923FE033C270}" dt="2023-04-20T20:44:11.296" v="7286" actId="404"/>
          <ac:spMkLst>
            <pc:docMk/>
            <pc:sldMk cId="1319658765" sldId="358"/>
            <ac:spMk id="10" creationId="{2D953FA9-CD59-752E-4FDA-CC41FF4B8DF2}"/>
          </ac:spMkLst>
        </pc:spChg>
        <pc:spChg chg="del mod">
          <ac:chgData name="McFarland, Annette (CNTR)" userId="e93d1f50-85ab-41a8-a34a-185a53159573" providerId="ADAL" clId="{1BF4692A-8E19-4669-9374-923FE033C270}" dt="2023-04-20T14:03:05.138" v="2973" actId="478"/>
          <ac:spMkLst>
            <pc:docMk/>
            <pc:sldMk cId="1319658765" sldId="358"/>
            <ac:spMk id="11" creationId="{8E4E40E9-D792-25A1-4B37-23D4780B1318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4" creationId="{7F98D42A-00C5-6392-2F45-4E27FE2DBDF6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5" creationId="{7AB9325A-B528-0BB5-EE52-BCC16623DBC5}"/>
          </ac:spMkLst>
        </pc:spChg>
        <pc:spChg chg="add del mod ord">
          <ac:chgData name="McFarland, Annette (CNTR)" userId="e93d1f50-85ab-41a8-a34a-185a53159573" providerId="ADAL" clId="{1BF4692A-8E19-4669-9374-923FE033C270}" dt="2023-04-20T20:43:54.459" v="7283" actId="478"/>
          <ac:spMkLst>
            <pc:docMk/>
            <pc:sldMk cId="1319658765" sldId="358"/>
            <ac:spMk id="18" creationId="{6D8A0408-8128-F4AC-E113-94BE668CD912}"/>
          </ac:spMkLst>
        </pc:spChg>
        <pc:spChg chg="add del mod">
          <ac:chgData name="McFarland, Annette (CNTR)" userId="e93d1f50-85ab-41a8-a34a-185a53159573" providerId="ADAL" clId="{1BF4692A-8E19-4669-9374-923FE033C270}" dt="2023-04-20T20:43:01.460" v="7269" actId="478"/>
          <ac:spMkLst>
            <pc:docMk/>
            <pc:sldMk cId="1319658765" sldId="358"/>
            <ac:spMk id="19" creationId="{B523D3C3-1775-C9B2-9247-DDA4FC7E6276}"/>
          </ac:spMkLst>
        </pc:spChg>
        <pc:spChg chg="add del mod">
          <ac:chgData name="McFarland, Annette (CNTR)" userId="e93d1f50-85ab-41a8-a34a-185a53159573" providerId="ADAL" clId="{1BF4692A-8E19-4669-9374-923FE033C270}" dt="2023-04-20T20:43:19.768" v="7273" actId="478"/>
          <ac:spMkLst>
            <pc:docMk/>
            <pc:sldMk cId="1319658765" sldId="358"/>
            <ac:spMk id="21" creationId="{5851A073-E6CA-222A-EE4C-1C67A0C8840D}"/>
          </ac:spMkLst>
        </pc:spChg>
        <pc:spChg chg="add del mod">
          <ac:chgData name="McFarland, Annette (CNTR)" userId="e93d1f50-85ab-41a8-a34a-185a53159573" providerId="ADAL" clId="{1BF4692A-8E19-4669-9374-923FE033C270}" dt="2023-04-20T20:43:39.029" v="7276" actId="478"/>
          <ac:spMkLst>
            <pc:docMk/>
            <pc:sldMk cId="1319658765" sldId="358"/>
            <ac:spMk id="23" creationId="{AC0EE547-4F49-4776-F57A-89EB006C86FC}"/>
          </ac:spMkLst>
        </pc:spChg>
        <pc:graphicFrameChg chg="mod">
          <ac:chgData name="McFarland, Annette (CNTR)" userId="e93d1f50-85ab-41a8-a34a-185a53159573" providerId="ADAL" clId="{1BF4692A-8E19-4669-9374-923FE033C270}" dt="2023-04-20T14:17:48.856" v="2996"/>
          <ac:graphicFrameMkLst>
            <pc:docMk/>
            <pc:sldMk cId="1319658765" sldId="358"/>
            <ac:graphicFrameMk id="2" creationId="{B0A68F7A-A083-4E2B-B574-D05208620F48}"/>
          </ac:graphicFrameMkLst>
        </pc:graphicFrameChg>
        <pc:cxnChg chg="add mod">
          <ac:chgData name="McFarland, Annette (CNTR)" userId="e93d1f50-85ab-41a8-a34a-185a53159573" providerId="ADAL" clId="{1BF4692A-8E19-4669-9374-923FE033C270}" dt="2023-04-20T14:10:27.180" v="2990" actId="14100"/>
          <ac:cxnSpMkLst>
            <pc:docMk/>
            <pc:sldMk cId="1319658765" sldId="358"/>
            <ac:cxnSpMk id="5" creationId="{3CBB2A96-AC07-0DE3-4CCB-0639611EB0DC}"/>
          </ac:cxnSpMkLst>
        </pc:cxnChg>
        <pc:cxnChg chg="add mod">
          <ac:chgData name="McFarland, Annette (CNTR)" userId="e93d1f50-85ab-41a8-a34a-185a53159573" providerId="ADAL" clId="{1BF4692A-8E19-4669-9374-923FE033C270}" dt="2023-04-20T14:08:53.190" v="2982" actId="14100"/>
          <ac:cxnSpMkLst>
            <pc:docMk/>
            <pc:sldMk cId="1319658765" sldId="358"/>
            <ac:cxnSpMk id="6" creationId="{03CD4C01-A387-1ED0-258A-391E905B17C5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6" creationId="{6553FB24-F7D2-962F-FB80-05DD44C9AEDD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7" creationId="{89AF2118-CE32-83D1-30A4-E8DCFB267FB0}"/>
          </ac:cxnSpMkLst>
        </pc:cxnChg>
      </pc:sldChg>
      <pc:sldChg chg="addSp delSp modSp mod">
        <pc:chgData name="McFarland, Annette (CNTR)" userId="e93d1f50-85ab-41a8-a34a-185a53159573" providerId="ADAL" clId="{1BF4692A-8E19-4669-9374-923FE033C270}" dt="2023-04-20T20:44:59.623" v="7313" actId="14100"/>
        <pc:sldMkLst>
          <pc:docMk/>
          <pc:sldMk cId="3319088865" sldId="359"/>
        </pc:sldMkLst>
        <pc:spChg chg="add del mod">
          <ac:chgData name="McFarland, Annette (CNTR)" userId="e93d1f50-85ab-41a8-a34a-185a53159573" providerId="ADAL" clId="{1BF4692A-8E19-4669-9374-923FE033C270}" dt="2023-04-20T20:44:54.835" v="7312" actId="478"/>
          <ac:spMkLst>
            <pc:docMk/>
            <pc:sldMk cId="3319088865" sldId="359"/>
            <ac:spMk id="2" creationId="{56E101AB-7EAF-CE89-0092-4DE03C950C42}"/>
          </ac:spMkLst>
        </pc:spChg>
        <pc:spChg chg="add del mod">
          <ac:chgData name="McFarland, Annette (CNTR)" userId="e93d1f50-85ab-41a8-a34a-185a53159573" providerId="ADAL" clId="{1BF4692A-8E19-4669-9374-923FE033C270}" dt="2023-04-20T20:44:46.133" v="7292" actId="478"/>
          <ac:spMkLst>
            <pc:docMk/>
            <pc:sldMk cId="3319088865" sldId="359"/>
            <ac:spMk id="3" creationId="{E83FBF5B-4B13-8F1F-43A2-29B29DF51068}"/>
          </ac:spMkLst>
        </pc:spChg>
        <pc:spChg chg="mod">
          <ac:chgData name="McFarland, Annette (CNTR)" userId="e93d1f50-85ab-41a8-a34a-185a53159573" providerId="ADAL" clId="{1BF4692A-8E19-4669-9374-923FE033C270}" dt="2023-04-20T20:44:30.637" v="7289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20:44:41.412" v="7291" actId="14100"/>
          <ac:spMkLst>
            <pc:docMk/>
            <pc:sldMk cId="3319088865" sldId="359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20:44:59.623" v="7313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4:48:53.353" v="3402" actId="790"/>
        <pc:sldMkLst>
          <pc:docMk/>
          <pc:sldMk cId="1687455885" sldId="360"/>
        </pc:sldMkLst>
        <pc:spChg chg="mod">
          <ac:chgData name="McFarland, Annette (CNTR)" userId="e93d1f50-85ab-41a8-a34a-185a53159573" providerId="ADAL" clId="{1BF4692A-8E19-4669-9374-923FE033C270}" dt="2023-04-20T14:48:46.225" v="3401" actId="790"/>
          <ac:spMkLst>
            <pc:docMk/>
            <pc:sldMk cId="1687455885" sldId="3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4:48:53.353" v="3402" actId="790"/>
          <ac:spMkLst>
            <pc:docMk/>
            <pc:sldMk cId="1687455885" sldId="360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5:52.850" v="7321" actId="404"/>
        <pc:sldMkLst>
          <pc:docMk/>
          <pc:sldMk cId="737524450" sldId="361"/>
        </pc:sldMkLst>
        <pc:spChg chg="add del mod">
          <ac:chgData name="McFarland, Annette (CNTR)" userId="e93d1f50-85ab-41a8-a34a-185a53159573" providerId="ADAL" clId="{1BF4692A-8E19-4669-9374-923FE033C270}" dt="2023-04-20T20:45:40.034" v="7320" actId="478"/>
          <ac:spMkLst>
            <pc:docMk/>
            <pc:sldMk cId="737524450" sldId="361"/>
            <ac:spMk id="3" creationId="{54732B2D-FA1F-3387-05A3-AD8F3EF192DD}"/>
          </ac:spMkLst>
        </pc:spChg>
        <pc:spChg chg="add del mod">
          <ac:chgData name="McFarland, Annette (CNTR)" userId="e93d1f50-85ab-41a8-a34a-185a53159573" providerId="ADAL" clId="{1BF4692A-8E19-4669-9374-923FE033C270}" dt="2023-04-20T20:45:35.933" v="7319" actId="478"/>
          <ac:spMkLst>
            <pc:docMk/>
            <pc:sldMk cId="737524450" sldId="361"/>
            <ac:spMk id="4" creationId="{81AA7CF5-C953-B165-AF2F-92D409811492}"/>
          </ac:spMkLst>
        </pc:spChg>
        <pc:spChg chg="mod">
          <ac:chgData name="McFarland, Annette (CNTR)" userId="e93d1f50-85ab-41a8-a34a-185a53159573" providerId="ADAL" clId="{1BF4692A-8E19-4669-9374-923FE033C270}" dt="2023-04-20T20:45:52.850" v="7321" actId="404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5:30.916" v="7318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1:27.405" v="7372" actId="1076"/>
        <pc:sldMkLst>
          <pc:docMk/>
          <pc:sldMk cId="3263509718" sldId="362"/>
        </pc:sldMkLst>
        <pc:spChg chg="mod">
          <ac:chgData name="McFarland, Annette (CNTR)" userId="e93d1f50-85ab-41a8-a34a-185a53159573" providerId="ADAL" clId="{1BF4692A-8E19-4669-9374-923FE033C270}" dt="2023-04-20T20:50:47.908" v="7366" actId="14100"/>
          <ac:spMkLst>
            <pc:docMk/>
            <pc:sldMk cId="3263509718" sldId="362"/>
            <ac:spMk id="2" creationId="{125B2322-F23E-C5A4-94E0-7482705AA72F}"/>
          </ac:spMkLst>
        </pc:spChg>
        <pc:spChg chg="add del mod">
          <ac:chgData name="McFarland, Annette (CNTR)" userId="e93d1f50-85ab-41a8-a34a-185a53159573" providerId="ADAL" clId="{1BF4692A-8E19-4669-9374-923FE033C270}" dt="2023-04-20T20:50:51.312" v="7367" actId="478"/>
          <ac:spMkLst>
            <pc:docMk/>
            <pc:sldMk cId="3263509718" sldId="362"/>
            <ac:spMk id="3" creationId="{8AFC5113-3AB1-289A-B1E1-C876D34C12B5}"/>
          </ac:spMkLst>
        </pc:spChg>
        <pc:spChg chg="mod">
          <ac:chgData name="McFarland, Annette (CNTR)" userId="e93d1f50-85ab-41a8-a34a-185a53159573" providerId="ADAL" clId="{1BF4692A-8E19-4669-9374-923FE033C270}" dt="2023-04-20T20:51:27.405" v="7372" actId="1076"/>
          <ac:spMkLst>
            <pc:docMk/>
            <pc:sldMk cId="3263509718" sldId="362"/>
            <ac:spMk id="4" creationId="{D85C181B-4986-267A-005F-5665BC109830}"/>
          </ac:spMkLst>
        </pc:spChg>
        <pc:spChg chg="mod">
          <ac:chgData name="McFarland, Annette (CNTR)" userId="e93d1f50-85ab-41a8-a34a-185a53159573" providerId="ADAL" clId="{1BF4692A-8E19-4669-9374-923FE033C270}" dt="2023-04-20T20:51:20.903" v="7371" actId="1076"/>
          <ac:spMkLst>
            <pc:docMk/>
            <pc:sldMk cId="3263509718" sldId="362"/>
            <ac:spMk id="5" creationId="{81B7F313-F52B-3C64-6295-178A95F335DE}"/>
          </ac:spMkLst>
        </pc:spChg>
        <pc:spChg chg="add del mod">
          <ac:chgData name="McFarland, Annette (CNTR)" userId="e93d1f50-85ab-41a8-a34a-185a53159573" providerId="ADAL" clId="{1BF4692A-8E19-4669-9374-923FE033C270}" dt="2023-04-20T20:50:41.769" v="7365" actId="478"/>
          <ac:spMkLst>
            <pc:docMk/>
            <pc:sldMk cId="3263509718" sldId="362"/>
            <ac:spMk id="6" creationId="{3304C8AC-4052-7DB1-1909-112D9069A489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3:00.142" v="7394" actId="404"/>
        <pc:sldMkLst>
          <pc:docMk/>
          <pc:sldMk cId="1570032529" sldId="363"/>
        </pc:sldMkLst>
        <pc:spChg chg="add del mod">
          <ac:chgData name="McFarland, Annette (CNTR)" userId="e93d1f50-85ab-41a8-a34a-185a53159573" providerId="ADAL" clId="{1BF4692A-8E19-4669-9374-923FE033C270}" dt="2023-04-20T20:51:58.521" v="7378" actId="478"/>
          <ac:spMkLst>
            <pc:docMk/>
            <pc:sldMk cId="1570032529" sldId="363"/>
            <ac:spMk id="2" creationId="{B460279A-B5D2-7117-9542-AE2F2742CC6B}"/>
          </ac:spMkLst>
        </pc:spChg>
        <pc:spChg chg="mod">
          <ac:chgData name="McFarland, Annette (CNTR)" userId="e93d1f50-85ab-41a8-a34a-185a53159573" providerId="ADAL" clId="{1BF4692A-8E19-4669-9374-923FE033C270}" dt="2023-04-20T20:26:29.831" v="6789" actId="790"/>
          <ac:spMkLst>
            <pc:docMk/>
            <pc:sldMk cId="1570032529" sldId="363"/>
            <ac:spMk id="3" creationId="{80022F20-08C9-406D-FD3C-4D576628D9CB}"/>
          </ac:spMkLst>
        </pc:spChg>
        <pc:spChg chg="add del mod">
          <ac:chgData name="McFarland, Annette (CNTR)" userId="e93d1f50-85ab-41a8-a34a-185a53159573" providerId="ADAL" clId="{1BF4692A-8E19-4669-9374-923FE033C270}" dt="2023-04-20T20:52:51.757" v="7393" actId="478"/>
          <ac:spMkLst>
            <pc:docMk/>
            <pc:sldMk cId="1570032529" sldId="363"/>
            <ac:spMk id="4" creationId="{4A283193-151E-7F4A-1A4F-41634E03CF27}"/>
          </ac:spMkLst>
        </pc:spChg>
        <pc:spChg chg="mod">
          <ac:chgData name="McFarland, Annette (CNTR)" userId="e93d1f50-85ab-41a8-a34a-185a53159573" providerId="ADAL" clId="{1BF4692A-8E19-4669-9374-923FE033C270}" dt="2023-04-20T20:53:00.142" v="7394" actId="404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52:38.888" v="7390" actId="14100"/>
          <ac:spMkLst>
            <pc:docMk/>
            <pc:sldMk cId="1570032529" sldId="363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20:52:47.139" v="7392"/>
          <ac:graphicFrameMkLst>
            <pc:docMk/>
            <pc:sldMk cId="1570032529" sldId="363"/>
            <ac:graphicFrameMk id="7" creationId="{E0269C68-46D4-3CFE-31AA-5765DBFC9E48}"/>
          </ac:graphicFrameMkLst>
        </pc:graphicFrameChg>
      </pc:sldChg>
      <pc:sldChg chg="addSp delSp modSp mod ord">
        <pc:chgData name="McFarland, Annette (CNTR)" userId="e93d1f50-85ab-41a8-a34a-185a53159573" providerId="ADAL" clId="{1BF4692A-8E19-4669-9374-923FE033C270}" dt="2023-04-20T20:48:46.617" v="7349" actId="478"/>
        <pc:sldMkLst>
          <pc:docMk/>
          <pc:sldMk cId="1612586283" sldId="364"/>
        </pc:sldMkLst>
        <pc:spChg chg="add del mod">
          <ac:chgData name="McFarland, Annette (CNTR)" userId="e93d1f50-85ab-41a8-a34a-185a53159573" providerId="ADAL" clId="{1BF4692A-8E19-4669-9374-923FE033C270}" dt="2023-04-20T20:48:30.345" v="7347" actId="478"/>
          <ac:spMkLst>
            <pc:docMk/>
            <pc:sldMk cId="1612586283" sldId="364"/>
            <ac:spMk id="4" creationId="{20C89C59-6B1F-3D5B-51D9-2C4CAAC87BA3}"/>
          </ac:spMkLst>
        </pc:spChg>
        <pc:spChg chg="add del mod">
          <ac:chgData name="McFarland, Annette (CNTR)" userId="e93d1f50-85ab-41a8-a34a-185a53159573" providerId="ADAL" clId="{1BF4692A-8E19-4669-9374-923FE033C270}" dt="2023-04-20T20:48:46.617" v="7349" actId="478"/>
          <ac:spMkLst>
            <pc:docMk/>
            <pc:sldMk cId="1612586283" sldId="364"/>
            <ac:spMk id="5" creationId="{A473E2C2-259D-210E-C76D-C277769CAE83}"/>
          </ac:spMkLst>
        </pc:spChg>
        <pc:spChg chg="mod">
          <ac:chgData name="McFarland, Annette (CNTR)" userId="e93d1f50-85ab-41a8-a34a-185a53159573" providerId="ADAL" clId="{1BF4692A-8E19-4669-9374-923FE033C270}" dt="2023-04-20T20:48:26.377" v="7346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8:37.672" v="7348" actId="1076"/>
          <ac:spMkLst>
            <pc:docMk/>
            <pc:sldMk cId="1612586283" sldId="364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5:57.189" v="7437" actId="20577"/>
        <pc:sldMkLst>
          <pc:docMk/>
          <pc:sldMk cId="2224417355" sldId="365"/>
        </pc:sldMkLst>
        <pc:spChg chg="add del mod">
          <ac:chgData name="McFarland, Annette (CNTR)" userId="e93d1f50-85ab-41a8-a34a-185a53159573" providerId="ADAL" clId="{1BF4692A-8E19-4669-9374-923FE033C270}" dt="2023-04-20T20:54:57.926" v="7413" actId="478"/>
          <ac:spMkLst>
            <pc:docMk/>
            <pc:sldMk cId="2224417355" sldId="365"/>
            <ac:spMk id="2" creationId="{4A24642B-8C84-29EC-D388-012C93E976E3}"/>
          </ac:spMkLst>
        </pc:spChg>
        <pc:spChg chg="add del mod">
          <ac:chgData name="McFarland, Annette (CNTR)" userId="e93d1f50-85ab-41a8-a34a-185a53159573" providerId="ADAL" clId="{1BF4692A-8E19-4669-9374-923FE033C270}" dt="2023-04-20T20:55:19.391" v="7418" actId="478"/>
          <ac:spMkLst>
            <pc:docMk/>
            <pc:sldMk cId="2224417355" sldId="365"/>
            <ac:spMk id="3" creationId="{4566F40F-E0DC-31F9-8318-C2641C180606}"/>
          </ac:spMkLst>
        </pc:spChg>
        <pc:spChg chg="add mod">
          <ac:chgData name="McFarland, Annette (CNTR)" userId="e93d1f50-85ab-41a8-a34a-185a53159573" providerId="ADAL" clId="{1BF4692A-8E19-4669-9374-923FE033C270}" dt="2023-04-20T20:55:57.189" v="7437" actId="20577"/>
          <ac:spMkLst>
            <pc:docMk/>
            <pc:sldMk cId="2224417355" sldId="365"/>
            <ac:spMk id="4" creationId="{D40EA39F-37D0-491F-2793-EA49227129DD}"/>
          </ac:spMkLst>
        </pc:spChg>
        <pc:spChg chg="del mod">
          <ac:chgData name="McFarland, Annette (CNTR)" userId="e93d1f50-85ab-41a8-a34a-185a53159573" providerId="ADAL" clId="{1BF4692A-8E19-4669-9374-923FE033C270}" dt="2023-04-20T20:55:47.823" v="7420" actId="478"/>
          <ac:spMkLst>
            <pc:docMk/>
            <pc:sldMk cId="2224417355" sldId="365"/>
            <ac:spMk id="6" creationId="{75AE46EE-1357-5FC7-373A-BC38817B4555}"/>
          </ac:spMkLst>
        </pc:spChg>
        <pc:spChg chg="mod">
          <ac:chgData name="McFarland, Annette (CNTR)" userId="e93d1f50-85ab-41a8-a34a-185a53159573" providerId="ADAL" clId="{1BF4692A-8E19-4669-9374-923FE033C270}" dt="2023-04-20T20:55:16.236" v="7417" actId="1076"/>
          <ac:spMkLst>
            <pc:docMk/>
            <pc:sldMk cId="2224417355" sldId="365"/>
            <ac:spMk id="7" creationId="{525CD2D6-6AEB-1934-6F26-90016FC0C4CD}"/>
          </ac:spMkLst>
        </pc:spChg>
        <pc:spChg chg="add del mod">
          <ac:chgData name="McFarland, Annette (CNTR)" userId="e93d1f50-85ab-41a8-a34a-185a53159573" providerId="ADAL" clId="{1BF4692A-8E19-4669-9374-923FE033C270}" dt="2023-04-20T20:55:50.957" v="7421" actId="478"/>
          <ac:spMkLst>
            <pc:docMk/>
            <pc:sldMk cId="2224417355" sldId="365"/>
            <ac:spMk id="8" creationId="{4134935C-8812-389D-01BC-BB293D2CD9EB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3" creationId="{1A8A73DB-544A-F1D4-E8EF-B4883973CC12}"/>
          </ac:spMkLst>
        </pc:spChg>
      </pc:sldChg>
      <pc:sldChg chg="addSp delSp modSp mod ord">
        <pc:chgData name="McFarland, Annette (CNTR)" userId="e93d1f50-85ab-41a8-a34a-185a53159573" providerId="ADAL" clId="{1BF4692A-8E19-4669-9374-923FE033C270}" dt="2023-04-20T20:50:17.961" v="7362" actId="478"/>
        <pc:sldMkLst>
          <pc:docMk/>
          <pc:sldMk cId="3598518493" sldId="366"/>
        </pc:sldMkLst>
        <pc:spChg chg="add del mod">
          <ac:chgData name="McFarland, Annette (CNTR)" userId="e93d1f50-85ab-41a8-a34a-185a53159573" providerId="ADAL" clId="{1BF4692A-8E19-4669-9374-923FE033C270}" dt="2023-04-20T20:50:17.961" v="7362" actId="478"/>
          <ac:spMkLst>
            <pc:docMk/>
            <pc:sldMk cId="3598518493" sldId="366"/>
            <ac:spMk id="2" creationId="{02A8CF0B-5653-5059-29F4-8C7D5F5BF254}"/>
          </ac:spMkLst>
        </pc:spChg>
        <pc:spChg chg="add del mod">
          <ac:chgData name="McFarland, Annette (CNTR)" userId="e93d1f50-85ab-41a8-a34a-185a53159573" providerId="ADAL" clId="{1BF4692A-8E19-4669-9374-923FE033C270}" dt="2023-04-20T20:49:57.842" v="7358" actId="478"/>
          <ac:spMkLst>
            <pc:docMk/>
            <pc:sldMk cId="3598518493" sldId="366"/>
            <ac:spMk id="3" creationId="{A9D030E6-B5D8-F9C7-F0D0-49DF32880B93}"/>
          </ac:spMkLst>
        </pc:spChg>
        <pc:spChg chg="add del mod">
          <ac:chgData name="McFarland, Annette (CNTR)" userId="e93d1f50-85ab-41a8-a34a-185a53159573" providerId="ADAL" clId="{1BF4692A-8E19-4669-9374-923FE033C270}" dt="2023-04-20T20:49:26.409" v="7355" actId="478"/>
          <ac:spMkLst>
            <pc:docMk/>
            <pc:sldMk cId="3598518493" sldId="366"/>
            <ac:spMk id="5" creationId="{D3CD22F6-D437-4950-0E77-883DCC6F6C98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7" creationId="{10DDFAFF-D2C5-52D9-4310-D48033AC7EC9}"/>
          </ac:spMkLst>
        </pc:spChg>
        <pc:spChg chg="mod">
          <ac:chgData name="McFarland, Annette (CNTR)" userId="e93d1f50-85ab-41a8-a34a-185a53159573" providerId="ADAL" clId="{1BF4692A-8E19-4669-9374-923FE033C270}" dt="2023-04-20T20:50:12.527" v="7361" actId="14100"/>
          <ac:spMkLst>
            <pc:docMk/>
            <pc:sldMk cId="3598518493" sldId="366"/>
            <ac:spMk id="8" creationId="{80402629-093A-AD22-9C58-6D7866510915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10" creationId="{E640E4E2-DCF2-5C15-E169-CB8D9189E97C}"/>
          </ac:spMkLst>
        </pc:spChg>
        <pc:spChg chg="mod">
          <ac:chgData name="McFarland, Annette (CNTR)" userId="e93d1f50-85ab-41a8-a34a-185a53159573" providerId="ADAL" clId="{1BF4692A-8E19-4669-9374-923FE033C270}" dt="2023-04-20T20:00:08.013" v="5246" actId="790"/>
          <ac:spMkLst>
            <pc:docMk/>
            <pc:sldMk cId="3598518493" sldId="366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00:18.313" v="5271" actId="790"/>
          <ac:spMkLst>
            <pc:docMk/>
            <pc:sldMk cId="3598518493" sldId="366"/>
            <ac:spMk id="23" creationId="{1A8A73DB-544A-F1D4-E8EF-B4883973CC12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7:04.372" v="7465" actId="478"/>
        <pc:sldMkLst>
          <pc:docMk/>
          <pc:sldMk cId="3869498450" sldId="367"/>
        </pc:sldMkLst>
        <pc:spChg chg="add del mod">
          <ac:chgData name="McFarland, Annette (CNTR)" userId="e93d1f50-85ab-41a8-a34a-185a53159573" providerId="ADAL" clId="{1BF4692A-8E19-4669-9374-923FE033C270}" dt="2023-04-20T20:56:14.295" v="7440"/>
          <ac:spMkLst>
            <pc:docMk/>
            <pc:sldMk cId="3869498450" sldId="367"/>
            <ac:spMk id="2" creationId="{1F73BBCE-B411-5E0F-03A0-ECBF25D57EB5}"/>
          </ac:spMkLst>
        </pc:spChg>
        <pc:spChg chg="add del mod">
          <ac:chgData name="McFarland, Annette (CNTR)" userId="e93d1f50-85ab-41a8-a34a-185a53159573" providerId="ADAL" clId="{1BF4692A-8E19-4669-9374-923FE033C270}" dt="2023-04-20T20:56:56.253" v="7463" actId="478"/>
          <ac:spMkLst>
            <pc:docMk/>
            <pc:sldMk cId="3869498450" sldId="367"/>
            <ac:spMk id="3" creationId="{3C14FB70-F910-C1E6-0875-4EBA23F955D1}"/>
          </ac:spMkLst>
        </pc:spChg>
        <pc:spChg chg="add mod">
          <ac:chgData name="McFarland, Annette (CNTR)" userId="e93d1f50-85ab-41a8-a34a-185a53159573" providerId="ADAL" clId="{1BF4692A-8E19-4669-9374-923FE033C270}" dt="2023-04-20T20:56:44.596" v="7461" actId="20577"/>
          <ac:spMkLst>
            <pc:docMk/>
            <pc:sldMk cId="3869498450" sldId="367"/>
            <ac:spMk id="4" creationId="{A2597F0B-1069-487F-0A8D-635ABFA37DEE}"/>
          </ac:spMkLst>
        </pc:spChg>
        <pc:spChg chg="add del mod">
          <ac:chgData name="McFarland, Annette (CNTR)" userId="e93d1f50-85ab-41a8-a34a-185a53159573" providerId="ADAL" clId="{1BF4692A-8E19-4669-9374-923FE033C270}" dt="2023-04-20T20:56:39.660" v="7443" actId="478"/>
          <ac:spMkLst>
            <pc:docMk/>
            <pc:sldMk cId="3869498450" sldId="367"/>
            <ac:spMk id="6" creationId="{81E39BE6-BAC6-658F-8983-5428681631CA}"/>
          </ac:spMkLst>
        </pc:spChg>
        <pc:spChg chg="del mod">
          <ac:chgData name="McFarland, Annette (CNTR)" userId="e93d1f50-85ab-41a8-a34a-185a53159573" providerId="ADAL" clId="{1BF4692A-8E19-4669-9374-923FE033C270}" dt="2023-04-20T20:56:37.684" v="7442" actId="478"/>
          <ac:spMkLst>
            <pc:docMk/>
            <pc:sldMk cId="3869498450" sldId="367"/>
            <ac:spMk id="7" creationId="{F2C956E8-250A-590E-CBEC-FC09C7D759BE}"/>
          </ac:spMkLst>
        </pc:spChg>
        <pc:spChg chg="del mod">
          <ac:chgData name="McFarland, Annette (CNTR)" userId="e93d1f50-85ab-41a8-a34a-185a53159573" providerId="ADAL" clId="{1BF4692A-8E19-4669-9374-923FE033C270}" dt="2023-04-20T20:57:01.778" v="7464" actId="478"/>
          <ac:spMkLst>
            <pc:docMk/>
            <pc:sldMk cId="3869498450" sldId="367"/>
            <ac:spMk id="8" creationId="{50465140-704C-78EA-1C8C-C2CC0557B59A}"/>
          </ac:spMkLst>
        </pc:spChg>
        <pc:spChg chg="add del mod">
          <ac:chgData name="McFarland, Annette (CNTR)" userId="e93d1f50-85ab-41a8-a34a-185a53159573" providerId="ADAL" clId="{1BF4692A-8E19-4669-9374-923FE033C270}" dt="2023-04-20T20:57:04.372" v="7465" actId="478"/>
          <ac:spMkLst>
            <pc:docMk/>
            <pc:sldMk cId="3869498450" sldId="367"/>
            <ac:spMk id="10" creationId="{815E4AA2-7719-7B65-DF3A-773CCD750DA4}"/>
          </ac:spMkLst>
        </pc:spChg>
        <pc:spChg chg="mod">
          <ac:chgData name="McFarland, Annette (CNTR)" userId="e93d1f50-85ab-41a8-a34a-185a53159573" providerId="ADAL" clId="{1BF4692A-8E19-4669-9374-923FE033C270}" dt="2023-04-20T20:26:14.614" v="6788" actId="20577"/>
          <ac:spMkLst>
            <pc:docMk/>
            <pc:sldMk cId="3869498450" sldId="367"/>
            <ac:spMk id="1046" creationId="{8A57591F-F75D-FBB3-BD7E-757A1AFC2F44}"/>
          </ac:spMkLst>
        </pc:spChg>
      </pc:sldChg>
      <pc:sldChg chg="addSp delSp modSp mod modCm">
        <pc:chgData name="McFarland, Annette (CNTR)" userId="e93d1f50-85ab-41a8-a34a-185a53159573" providerId="ADAL" clId="{1BF4692A-8E19-4669-9374-923FE033C270}" dt="2023-04-20T20:53:42.525" v="7401" actId="14100"/>
        <pc:sldMkLst>
          <pc:docMk/>
          <pc:sldMk cId="3255498171" sldId="368"/>
        </pc:sldMkLst>
        <pc:spChg chg="mod">
          <ac:chgData name="McFarland, Annette (CNTR)" userId="e93d1f50-85ab-41a8-a34a-185a53159573" providerId="ADAL" clId="{1BF4692A-8E19-4669-9374-923FE033C270}" dt="2023-04-20T20:53:42.525" v="7401" actId="14100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53:30.998" v="7400" actId="478"/>
          <ac:spMkLst>
            <pc:docMk/>
            <pc:sldMk cId="3255498171" sldId="368"/>
            <ac:spMk id="3" creationId="{512ECB63-0806-7DF5-4AF7-52795626E4C9}"/>
          </ac:spMkLst>
        </pc:spChg>
        <pc:spChg chg="add del mod">
          <ac:chgData name="McFarland, Annette (CNTR)" userId="e93d1f50-85ab-41a8-a34a-185a53159573" providerId="ADAL" clId="{1BF4692A-8E19-4669-9374-923FE033C270}" dt="2023-04-20T20:53:20.037" v="7398" actId="478"/>
          <ac:spMkLst>
            <pc:docMk/>
            <pc:sldMk cId="3255498171" sldId="368"/>
            <ac:spMk id="4" creationId="{3FFCE1BD-F759-2FE1-8E26-0CF78E18718D}"/>
          </ac:spMkLst>
        </pc:spChg>
        <pc:spChg chg="mod">
          <ac:chgData name="McFarland, Annette (CNTR)" userId="e93d1f50-85ab-41a8-a34a-185a53159573" providerId="ADAL" clId="{1BF4692A-8E19-4669-9374-923FE033C270}" dt="2023-04-20T20:53:16.714" v="7397" actId="14100"/>
          <ac:spMkLst>
            <pc:docMk/>
            <pc:sldMk cId="3255498171" sldId="368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Farland, Annette (CNTR)" userId="e93d1f50-85ab-41a8-a34a-185a53159573" providerId="ADAL" clId="{1BF4692A-8E19-4669-9374-923FE033C270}" dt="2023-04-20T18:45:24.387" v="5040" actId="6549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mod ord delCm">
        <pc:chgData name="McFarland, Annette (CNTR)" userId="e93d1f50-85ab-41a8-a34a-185a53159573" providerId="ADAL" clId="{1BF4692A-8E19-4669-9374-923FE033C270}" dt="2023-04-20T20:47:57.889" v="7341" actId="478"/>
        <pc:sldMkLst>
          <pc:docMk/>
          <pc:sldMk cId="2993174370" sldId="369"/>
        </pc:sldMkLst>
        <pc:spChg chg="mod">
          <ac:chgData name="McFarland, Annette (CNTR)" userId="e93d1f50-85ab-41a8-a34a-185a53159573" providerId="ADAL" clId="{1BF4692A-8E19-4669-9374-923FE033C270}" dt="2023-04-20T20:47:53.532" v="7340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7:57.889" v="7341" actId="478"/>
          <ac:spMkLst>
            <pc:docMk/>
            <pc:sldMk cId="2993174370" sldId="369"/>
            <ac:spMk id="3" creationId="{34C03068-EDC3-F082-2AA2-20C074960A43}"/>
          </ac:spMkLst>
        </pc:spChg>
        <pc:spChg chg="add del mod ord">
          <ac:chgData name="McFarland, Annette (CNTR)" userId="e93d1f50-85ab-41a8-a34a-185a53159573" providerId="ADAL" clId="{1BF4692A-8E19-4669-9374-923FE033C270}" dt="2023-04-20T20:47:39.579" v="7337" actId="478"/>
          <ac:spMkLst>
            <pc:docMk/>
            <pc:sldMk cId="2993174370" sldId="369"/>
            <ac:spMk id="4" creationId="{061E5DED-0DCD-B8A6-9B97-F3C1D5AE123C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5" creationId="{85D9C36E-9AEF-ED1C-D217-61970097BB16}"/>
          </ac:spMkLst>
        </pc:spChg>
        <pc:spChg chg="add del mod">
          <ac:chgData name="McFarland, Annette (CNTR)" userId="e93d1f50-85ab-41a8-a34a-185a53159573" providerId="ADAL" clId="{1BF4692A-8E19-4669-9374-923FE033C270}" dt="2023-04-20T20:47:03.062" v="7329" actId="478"/>
          <ac:spMkLst>
            <pc:docMk/>
            <pc:sldMk cId="2993174370" sldId="369"/>
            <ac:spMk id="7" creationId="{1059A21C-48D0-27C7-2D10-A214ABBB0A52}"/>
          </ac:spMkLst>
        </pc:spChg>
        <pc:spChg chg="add del mod">
          <ac:chgData name="McFarland, Annette (CNTR)" userId="e93d1f50-85ab-41a8-a34a-185a53159573" providerId="ADAL" clId="{1BF4692A-8E19-4669-9374-923FE033C270}" dt="2023-04-20T20:47:19.095" v="7332" actId="478"/>
          <ac:spMkLst>
            <pc:docMk/>
            <pc:sldMk cId="2993174370" sldId="369"/>
            <ac:spMk id="10" creationId="{7D0E7976-CF1C-40A1-B6BC-AA7B24D0ACA2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12" creationId="{B00AAA12-77EA-2D8A-4F2A-4650D03ADA6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1BF4692A-8E19-4669-9374-923FE033C270}" dt="2023-04-20T20:26:42.822" v="6790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  <pc:sldMasterChg chg="modSp mod modSldLayout">
        <pc:chgData name="McFarland, Annette (CNTR)" userId="e93d1f50-85ab-41a8-a34a-185a53159573" providerId="ADAL" clId="{1BF4692A-8E19-4669-9374-923FE033C270}" dt="2023-04-21T15:50:30.854" v="7565" actId="2057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1BF4692A-8E19-4669-9374-923FE033C270}" dt="2023-04-21T15:50:15.028" v="7555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McFarland, Annette (CNTR)" userId="e93d1f50-85ab-41a8-a34a-185a53159573" providerId="ADAL" clId="{1BF4692A-8E19-4669-9374-923FE033C270}" dt="2023-04-21T15:48:55.187" v="7531" actId="6549"/>
          <ac:spMkLst>
            <pc:docMk/>
            <pc:sldMasterMk cId="3850865728" sldId="2147483662"/>
            <ac:spMk id="9" creationId="{3E4488E0-ED17-9369-58EE-ADE445C1049F}"/>
          </ac:spMkLst>
        </pc:spChg>
        <pc:sldLayoutChg chg="addSp delSp modSp mod">
          <pc:chgData name="McFarland, Annette (CNTR)" userId="e93d1f50-85ab-41a8-a34a-185a53159573" providerId="ADAL" clId="{1BF4692A-8E19-4669-9374-923FE033C270}" dt="2023-04-21T15:50:30.854" v="7565" actId="20577"/>
          <pc:sldLayoutMkLst>
            <pc:docMk/>
            <pc:sldMasterMk cId="3850865728" sldId="2147483662"/>
            <pc:sldLayoutMk cId="3824787925" sldId="2147483686"/>
          </pc:sldLayoutMkLst>
          <pc:spChg chg="add del mod">
            <ac:chgData name="McFarland, Annette (CNTR)" userId="e93d1f50-85ab-41a8-a34a-185a53159573" providerId="ADAL" clId="{1BF4692A-8E19-4669-9374-923FE033C270}" dt="2023-04-21T15:50:06.816" v="7544"/>
            <ac:spMkLst>
              <pc:docMk/>
              <pc:sldMasterMk cId="3850865728" sldId="2147483662"/>
              <pc:sldLayoutMk cId="3824787925" sldId="2147483686"/>
              <ac:spMk id="2" creationId="{437F535F-F4E1-C8D6-4468-DF4A92093367}"/>
            </ac:spMkLst>
          </pc:spChg>
          <pc:spChg chg="add del mod">
            <ac:chgData name="McFarland, Annette (CNTR)" userId="e93d1f50-85ab-41a8-a34a-185a53159573" providerId="ADAL" clId="{1BF4692A-8E19-4669-9374-923FE033C270}" dt="2023-04-21T15:50:30.854" v="7565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51</c:v>
                </c:pt>
                <c:pt idx="1">
                  <c:v>66</c:v>
                </c:pt>
                <c:pt idx="2" formatCode="0">
                  <c:v>82</c:v>
                </c:pt>
                <c:pt idx="3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79252412289046E-2"/>
          <c:y val="7.0034890326575769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TIP 1+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54</c:v>
                </c:pt>
                <c:pt idx="2" formatCode="0">
                  <c:v>84</c:v>
                </c:pt>
                <c:pt idx="3">
                  <c:v>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TIP 2+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36</c:v>
                </c:pt>
                <c:pt idx="2">
                  <c:v>61</c:v>
                </c:pt>
                <c:pt idx="3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TIP 3+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</c:v>
                </c:pt>
                <c:pt idx="1">
                  <c:v>23</c:v>
                </c:pt>
                <c:pt idx="2" formatCode="0">
                  <c:v>41</c:v>
                </c:pt>
                <c:pt idx="3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58-4B28-9F6D-5E6958BB2C0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975236791053285E-2"/>
          <c:y val="7.9885016860791497E-2"/>
          <c:w val="0.92748385256190813"/>
          <c:h val="0.59185755281019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Febre nas 2 semanas anteriores ao inqérito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Febre nas 2 semanas anteriores ao inqérito</c:v>
                </c:pt>
                <c:pt idx="2">
                  <c:v>Aconselhamento ou tratamento solicitado</c:v>
                </c:pt>
                <c:pt idx="3">
                  <c:v>Amostre de sangue de um dedo ou calcanhar para testes foi obtida</c:v>
                </c:pt>
                <c:pt idx="4">
                  <c:v>Diagnosticada com palária por um profissional de saúde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2">
                  <c:v>64</c:v>
                </c:pt>
                <c:pt idx="3">
                  <c:v>51</c:v>
                </c:pt>
                <c:pt idx="4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Outros antimaláricos</c:v>
                </c:pt>
                <c:pt idx="1">
                  <c:v>Artesunato injetável/IV</c:v>
                </c:pt>
                <c:pt idx="2">
                  <c:v>Artesunato rectal</c:v>
                </c:pt>
                <c:pt idx="3">
                  <c:v>Comprimidos de quinino</c:v>
                </c:pt>
                <c:pt idx="4">
                  <c:v>Amodiaquina</c:v>
                </c:pt>
                <c:pt idx="5">
                  <c:v>SP/Fansidar</c:v>
                </c:pt>
                <c:pt idx="6">
                  <c:v>Qualquer TCA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Anemia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Anemia</c:v>
                </c:pt>
                <c:pt idx="1">
                  <c:v>Malária por TDR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 formatCode="0">
                  <c:v>14</c:v>
                </c:pt>
                <c:pt idx="3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15</c:v>
                </c:pt>
                <c:pt idx="2">
                  <c:v>9</c:v>
                </c:pt>
                <c:pt idx="3">
                  <c:v>17</c:v>
                </c:pt>
                <c:pt idx="4">
                  <c:v>13</c:v>
                </c:pt>
                <c:pt idx="5">
                  <c:v>11</c:v>
                </c:pt>
                <c:pt idx="6">
                  <c:v>9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15</c:v>
                </c:pt>
                <c:pt idx="1">
                  <c:v>13</c:v>
                </c:pt>
                <c:pt idx="2" formatCode="General">
                  <c:v>10</c:v>
                </c:pt>
                <c:pt idx="3" formatCode="General">
                  <c:v>3</c:v>
                </c:pt>
                <c:pt idx="4" formatCode="General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38</c:v>
                </c:pt>
                <c:pt idx="1">
                  <c:v>40</c:v>
                </c:pt>
                <c:pt idx="2" formatCode="0">
                  <c:v>39</c:v>
                </c:pt>
                <c:pt idx="3">
                  <c:v>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12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50</c:v>
                </c:pt>
                <c:pt idx="1">
                  <c:v>48</c:v>
                </c:pt>
                <c:pt idx="2" formatCode="General">
                  <c:v>31</c:v>
                </c:pt>
                <c:pt idx="3" formatCode="General">
                  <c:v>11</c:v>
                </c:pt>
                <c:pt idx="4" formatCode="General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22593247213989"/>
          <c:w val="0.95416666666666672"/>
          <c:h val="0.76778404867263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Qualquer rede mosquiteira</c:v>
                </c:pt>
                <c:pt idx="1">
                  <c:v>Rede mosquiteira tratada com insecticida (RTI)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Qualquer rede mosquiteira</c:v>
                </c:pt>
                <c:pt idx="1">
                  <c:v>Rede mosquiteira tratada com insecticida (RTI)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65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Qualquer rede mosquiteira</c:v>
                </c:pt>
                <c:pt idx="1">
                  <c:v>Rede mosquiteira tratada com insecticida (RTI)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54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Mais baixo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Mais baixo</c:v>
                </c:pt>
                <c:pt idx="1">
                  <c:v>Segundo</c:v>
                </c:pt>
                <c:pt idx="2">
                  <c:v>Médio</c:v>
                </c:pt>
                <c:pt idx="3">
                  <c:v>Quarto</c:v>
                </c:pt>
                <c:pt idx="4">
                  <c:v>Mais elevado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48</c:v>
                </c:pt>
                <c:pt idx="1">
                  <c:v>51</c:v>
                </c:pt>
                <c:pt idx="2" formatCode="General">
                  <c:v>56</c:v>
                </c:pt>
                <c:pt idx="3" formatCode="General">
                  <c:v>67</c:v>
                </c:pt>
                <c:pt idx="4" formatCode="General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2434997014193"/>
          <c:y val="3.4616621144475418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14037383015073765"/>
                      <c:h val="0.102371347391629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9658567417467257"/>
                  <c:y val="0.1000926285733988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295537292340465"/>
                      <c:h val="0.414192639273517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8332287681809281"/>
                  <c:y val="0.1284046540301983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29609026235187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LID4096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Sem RTI</c:v>
                </c:pt>
                <c:pt idx="1">
                  <c:v>Com pelo menos uma RTI mais não suficiente para todos</c:v>
                </c:pt>
                <c:pt idx="2">
                  <c:v>Com pelo menos uma RTI para cada duas pessoas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25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Acesso a uma RTI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45</c:v>
                </c:pt>
                <c:pt idx="1">
                  <c:v>51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Dormiu debaixo de uma RTI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39</c:v>
                </c:pt>
                <c:pt idx="1">
                  <c:v>47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731332496481411E-3"/>
          <c:y val="7.1870384308488064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acesso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54</c:v>
                </c:pt>
                <c:pt idx="2" formatCode="0">
                  <c:v>69</c:v>
                </c:pt>
                <c:pt idx="3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dormiu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1199741336680755E-2"/>
                  <c:y val="1.06008250946482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F0E-4EDE-9172-BE387D36F737}"/>
                </c:ext>
              </c:extLst>
            </c:dLbl>
            <c:dLbl>
              <c:idx val="1"/>
              <c:layout>
                <c:manualLayout>
                  <c:x val="-3.8655457922832107E-2"/>
                  <c:y val="-3.252140549044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F0E-4EDE-9172-BE387D36F737}"/>
                </c:ext>
              </c:extLst>
            </c:dLbl>
            <c:dLbl>
              <c:idx val="2"/>
              <c:layout>
                <c:manualLayout>
                  <c:x val="-3.0603928132171884E-2"/>
                  <c:y val="6.52223171690991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0E-4EDE-9172-BE387D36F737}"/>
                </c:ext>
              </c:extLst>
            </c:dLbl>
            <c:dLbl>
              <c:idx val="3"/>
              <c:layout>
                <c:manualLayout>
                  <c:x val="1.6021910304688993E-3"/>
                  <c:y val="1.9763789776295303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0E-4EDE-9172-BE387D36F7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45</c:v>
                </c:pt>
                <c:pt idx="2">
                  <c:v>68</c:v>
                </c:pt>
                <c:pt idx="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Todos os membros do agregado familiar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95-420F-B81F-2A9BF41426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5-420F-B81F-2A9BF41426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95-420F-B81F-2A9BF41426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Todos os membros do agregado familiar</c:v>
                </c:pt>
                <c:pt idx="1">
                  <c:v>Crianças menores de 5 anos</c:v>
                </c:pt>
                <c:pt idx="2">
                  <c:v>Mulheres grávidas</c:v>
                </c:pt>
                <c:pt idx="4">
                  <c:v>Todos os membros do agregado familiar</c:v>
                </c:pt>
                <c:pt idx="5">
                  <c:v>Crianças menores de 5 anos</c:v>
                </c:pt>
                <c:pt idx="6">
                  <c:v>Mulheres grávidas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39</c:v>
                </c:pt>
                <c:pt idx="1">
                  <c:v>43</c:v>
                </c:pt>
                <c:pt idx="2" formatCode="General">
                  <c:v>47</c:v>
                </c:pt>
                <c:pt idx="4" formatCode="General">
                  <c:v>67</c:v>
                </c:pt>
                <c:pt idx="5" formatCode="General">
                  <c:v>71</c:v>
                </c:pt>
                <c:pt idx="6" formatCode="General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2471883043605051E-2"/>
                  <c:y val="2.17160364268711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FF-47F0-ABA3-B460BEEBC3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52</c:v>
                </c:pt>
                <c:pt idx="2" formatCode="0">
                  <c:v>76</c:v>
                </c:pt>
                <c:pt idx="3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crianças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925127112734096E-2"/>
                  <c:y val="-4.32556860822607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DFF-47F0-ABA3-B460BEEBC383}"/>
                </c:ext>
              </c:extLst>
            </c:dLbl>
            <c:dLbl>
              <c:idx val="1"/>
              <c:layout>
                <c:manualLayout>
                  <c:x val="-2.8993622174039838E-2"/>
                  <c:y val="5.56143264316355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FF-47F0-ABA3-B460BEEBC383}"/>
                </c:ext>
              </c:extLst>
            </c:dLbl>
            <c:dLbl>
              <c:idx val="2"/>
              <c:layout>
                <c:manualLayout>
                  <c:x val="-2.8993622174039838E-2"/>
                  <c:y val="6.4088898932826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FF-47F0-ABA3-B460BEEBC383}"/>
                </c:ext>
              </c:extLst>
            </c:dLbl>
            <c:dLbl>
              <c:idx val="3"/>
              <c:layout>
                <c:manualLayout>
                  <c:x val="1.1264026779261169E-2"/>
                  <c:y val="1.6066321426077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FF-47F0-ABA3-B460BEEBC3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2011 IDS</c:v>
                </c:pt>
                <c:pt idx="1">
                  <c:v>2015 IMASIDA</c:v>
                </c:pt>
                <c:pt idx="2">
                  <c:v>2018 IIM</c:v>
                </c:pt>
                <c:pt idx="3">
                  <c:v>2022-23 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</c:v>
                </c:pt>
                <c:pt idx="1">
                  <c:v>48</c:v>
                </c:pt>
                <c:pt idx="2">
                  <c:v>73</c:v>
                </c:pt>
                <c:pt idx="3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348940022747854E-3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 ou mais doses de SP/Fansidar (TIP1+)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 ou mais doses de SP/Fansidar (TIP1+)</c:v>
                </c:pt>
                <c:pt idx="1">
                  <c:v>2 ou mais doses de SP/Fansidar (TIP2+)</c:v>
                </c:pt>
                <c:pt idx="2">
                  <c:v>3 ou mais doses de SP/Fansidar (TIP3+)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61</c:v>
                </c:pt>
                <c:pt idx="1">
                  <c:v>46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LID4096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0.47203</cdr:x>
      <cdr:y>0.63093</cdr:y>
    </cdr:from>
    <cdr:to>
      <cdr:x>0.61392</cdr:x>
      <cdr:y>0.77772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C64FDC3-EB8F-A527-BF1A-667F0A1FB60C}"/>
            </a:ext>
          </a:extLst>
        </cdr:cNvPr>
        <cdr:cNvSpPr txBox="1"/>
      </cdr:nvSpPr>
      <cdr:spPr>
        <a:xfrm xmlns:a="http://schemas.openxmlformats.org/drawingml/2006/main">
          <a:off x="3855042" y="3385242"/>
          <a:ext cx="1158845" cy="7876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Sem RTI 43%</a:t>
          </a:r>
          <a:endParaRPr lang="LID4096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986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202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12.9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303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12.9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485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12.10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828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12.12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49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12.13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37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12.14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31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87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12.14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31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12.15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84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96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12.15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158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813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66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Quadro 12.1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476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12.3 e 12.4 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67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12.3 e 12.4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12.4, 12.6, 12.7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1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Quadros</a:t>
            </a:r>
            <a:r>
              <a:rPr lang="en-US" dirty="0"/>
              <a:t> 12.6 e 12.7 e </a:t>
            </a:r>
            <a:r>
              <a:rPr lang="en-US" dirty="0" err="1"/>
              <a:t>STATcompiler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1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1002723" y="641269"/>
            <a:ext cx="7886700" cy="957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dirty="0"/>
              <a:t>#MoçambiqueIDS</a:t>
            </a:r>
            <a:br>
              <a:rPr lang="en-US" dirty="0"/>
            </a:br>
            <a:r>
              <a:rPr lang="en-US" dirty="0"/>
              <a:t>#MozambiqueDHS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13/03/2024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13/03/2024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735012"/>
          </a:xfrm>
          <a:prstGeom prst="rect">
            <a:avLst/>
          </a:prstGeom>
        </p:spPr>
        <p:txBody>
          <a:bodyPr/>
          <a:lstStyle/>
          <a:p>
            <a:r>
              <a:rPr lang="fr-FR" noProof="0" dirty="0" err="1"/>
              <a:t>Malária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2058302"/>
              </p:ext>
            </p:extLst>
          </p:nvPr>
        </p:nvGraphicFramePr>
        <p:xfrm>
          <a:off x="485248" y="2099649"/>
          <a:ext cx="8173504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38651"/>
            <a:ext cx="3871541" cy="905542"/>
          </a:xfrm>
        </p:spPr>
        <p:txBody>
          <a:bodyPr>
            <a:normAutofit/>
          </a:bodyPr>
          <a:lstStyle/>
          <a:p>
            <a:pPr algn="ctr"/>
            <a:r>
              <a:rPr lang="pt-BR" noProof="0" dirty="0"/>
              <a:t>Percentagem de </a:t>
            </a:r>
            <a:r>
              <a:rPr lang="pt-BR" b="1" noProof="0" dirty="0"/>
              <a:t>todos agregados familiares</a:t>
            </a:r>
            <a:r>
              <a:rPr lang="pt-BR" noProof="0" dirty="0"/>
              <a:t> que dormiram sob uma RTI na noite anterior ao inquérito</a:t>
            </a:r>
            <a:endParaRPr lang="en-US" b="1" noProof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8E6C25-274C-26E6-6344-0F1E889FBDE4}"/>
              </a:ext>
            </a:extLst>
          </p:cNvPr>
          <p:cNvSpPr txBox="1">
            <a:spLocks/>
          </p:cNvSpPr>
          <p:nvPr/>
        </p:nvSpPr>
        <p:spPr>
          <a:xfrm>
            <a:off x="4360980" y="1072338"/>
            <a:ext cx="4741940" cy="9055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/>
              <a:t>Percentagem de pessoas que dormiram sob uma RTI na noite anterior ao inquérito </a:t>
            </a:r>
            <a:r>
              <a:rPr lang="pt-BR" b="1" dirty="0"/>
              <a:t>entre os agregados familiares com pelo menos uma RTI</a:t>
            </a:r>
            <a:endParaRPr lang="en-US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622B5E-40FA-08AE-EAFC-16C238369C43}"/>
              </a:ext>
            </a:extLst>
          </p:cNvPr>
          <p:cNvCxnSpPr>
            <a:cxnSpLocks/>
          </p:cNvCxnSpPr>
          <p:nvPr/>
        </p:nvCxnSpPr>
        <p:spPr>
          <a:xfrm>
            <a:off x="489439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2C96D7-556E-5D0F-D84C-C95F3616BD60}"/>
              </a:ext>
            </a:extLst>
          </p:cNvPr>
          <p:cNvCxnSpPr>
            <a:cxnSpLocks/>
          </p:cNvCxnSpPr>
          <p:nvPr/>
        </p:nvCxnSpPr>
        <p:spPr>
          <a:xfrm>
            <a:off x="4572000" y="1846221"/>
            <a:ext cx="45719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73675E8E-F3AD-8A28-1EF0-CE2C458F20CD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 err="1"/>
              <a:t>Uso</a:t>
            </a:r>
            <a:r>
              <a:rPr lang="en-US" sz="3200" dirty="0"/>
              <a:t> de RTIs</a:t>
            </a:r>
          </a:p>
        </p:txBody>
      </p:sp>
    </p:spTree>
    <p:extLst>
      <p:ext uri="{BB962C8B-B14F-4D97-AF65-F5344CB8AC3E}">
        <p14:creationId xmlns:p14="http://schemas.microsoft.com/office/powerpoint/2010/main" val="422071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6656762"/>
              </p:ext>
            </p:extLst>
          </p:nvPr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962551" y="3896261"/>
            <a:ext cx="2917372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Crianças</a:t>
            </a:r>
            <a:endParaRPr lang="en-US" sz="1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3291673" y="2184262"/>
            <a:ext cx="3189094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Mulheres</a:t>
            </a:r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grávidas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7" y="1095714"/>
            <a:ext cx="8455315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pt-BR" dirty="0">
                <a:latin typeface="+mn-lt"/>
              </a:rPr>
              <a:t>Percentagem de crianças de menos de 5 anos e mulheres grávidas que dormiram sob uma RTI na noite anterior ao inquérito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307818" y="6117771"/>
            <a:ext cx="8207530" cy="7125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Uma rede mosquiteira tratada com insecticida (RTI) é uma rede mosquiteira tratada na fábrica que não requer qualquer tratamento adicional. No IDS 2011 e no IMASIDA 2015, era conhecido como uma rede mosquiteira tratada com insecticida de longa duração (MTILD/REMILD).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BAF706A-9945-17B3-FA81-5A78872C770C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pt-BR" sz="3200" dirty="0"/>
              <a:t>Tendências no uso de RTIs entre crianças e mulheres grávidas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3946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1352" y="161183"/>
            <a:ext cx="7473147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Uso</a:t>
            </a:r>
            <a:r>
              <a:rPr lang="en-US" dirty="0"/>
              <a:t> de RTIs entre </a:t>
            </a:r>
            <a:r>
              <a:rPr lang="en-US" dirty="0" err="1"/>
              <a:t>crianças</a:t>
            </a:r>
            <a:r>
              <a:rPr lang="en-US" dirty="0"/>
              <a:t> 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47%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34%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63660" y="2080208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46%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36%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28%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58%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48%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53%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45%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50%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36%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65789" y="1182755"/>
            <a:ext cx="4790264" cy="1104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pt-BR" dirty="0">
                <a:latin typeface="+mn-lt"/>
              </a:rPr>
              <a:t>Percentagem de crianças de menos de 5 anos que dormiram sob uma RTI na noite anterior ao inquérito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43%</a:t>
            </a:r>
          </a:p>
        </p:txBody>
      </p:sp>
    </p:spTree>
    <p:extLst>
      <p:ext uri="{BB962C8B-B14F-4D97-AF65-F5344CB8AC3E}">
        <p14:creationId xmlns:p14="http://schemas.microsoft.com/office/powerpoint/2010/main" val="4194504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Prevenção da malária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 dirty="0">
                <a:solidFill>
                  <a:schemeClr val="accent5"/>
                </a:solidFill>
              </a:rPr>
              <a:t>Malária na gravidez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Tratamento de casos de febre em crianças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Prevalência de hemoglobina baixa e malária</a:t>
            </a:r>
            <a:endParaRPr lang="en-US" sz="3200" i="0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828DB1-EDD0-CE99-94E3-00CC7D6413B3}"/>
              </a:ext>
            </a:extLst>
          </p:cNvPr>
          <p:cNvGrpSpPr/>
          <p:nvPr/>
        </p:nvGrpSpPr>
        <p:grpSpPr>
          <a:xfrm>
            <a:off x="6014358" y="1566182"/>
            <a:ext cx="2362200" cy="4162423"/>
            <a:chOff x="6014358" y="1566182"/>
            <a:chExt cx="2362200" cy="41624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6014358" y="1566182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6014358" y="2461533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6014358" y="3537857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90F70B-E368-D7F5-795E-B5139345EF71}"/>
                </a:ext>
              </a:extLst>
            </p:cNvPr>
            <p:cNvSpPr txBox="1"/>
            <p:nvPr/>
          </p:nvSpPr>
          <p:spPr>
            <a:xfrm>
              <a:off x="6066746" y="4614181"/>
              <a:ext cx="2257424" cy="1114424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Estes dados podem ser consultados no </a:t>
              </a: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capítulo 12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do relatório final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9556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19985"/>
            <a:ext cx="7984828" cy="955672"/>
          </a:xfrm>
        </p:spPr>
        <p:txBody>
          <a:bodyPr>
            <a:noAutofit/>
          </a:bodyPr>
          <a:lstStyle/>
          <a:p>
            <a:pPr algn="l"/>
            <a:r>
              <a:rPr lang="en-US" sz="3200" noProof="0" dirty="0" err="1"/>
              <a:t>Uso</a:t>
            </a:r>
            <a:r>
              <a:rPr lang="en-US" sz="3200" noProof="0" dirty="0"/>
              <a:t> do </a:t>
            </a:r>
            <a:r>
              <a:rPr lang="en-US" sz="3200" noProof="0" dirty="0" err="1"/>
              <a:t>tratamento</a:t>
            </a:r>
            <a:r>
              <a:rPr lang="en-US" sz="3200" noProof="0" dirty="0"/>
              <a:t> </a:t>
            </a:r>
            <a:r>
              <a:rPr lang="en-US" sz="3200" noProof="0" dirty="0" err="1"/>
              <a:t>intermitente</a:t>
            </a:r>
            <a:r>
              <a:rPr lang="en-US" sz="3200" noProof="0" dirty="0"/>
              <a:t> </a:t>
            </a:r>
            <a:r>
              <a:rPr lang="en-US" sz="3200" noProof="0" dirty="0" err="1"/>
              <a:t>preventivo</a:t>
            </a:r>
            <a:r>
              <a:rPr lang="en-US" sz="3200" noProof="0" dirty="0"/>
              <a:t> (TIP) </a:t>
            </a:r>
            <a:r>
              <a:rPr lang="en-US" sz="3200" noProof="0" dirty="0" err="1"/>
              <a:t>por</a:t>
            </a:r>
            <a:r>
              <a:rPr lang="en-US" sz="3200" noProof="0" dirty="0"/>
              <a:t> </a:t>
            </a:r>
            <a:r>
              <a:rPr lang="en-US" sz="3200" noProof="0" dirty="0" err="1"/>
              <a:t>mulheres</a:t>
            </a:r>
            <a:r>
              <a:rPr lang="en-US" sz="3200" noProof="0" dirty="0"/>
              <a:t> </a:t>
            </a:r>
            <a:r>
              <a:rPr lang="en-US" sz="3200" noProof="0" dirty="0" err="1"/>
              <a:t>durante</a:t>
            </a:r>
            <a:r>
              <a:rPr lang="en-US" sz="3200" noProof="0" dirty="0"/>
              <a:t> a </a:t>
            </a:r>
            <a:r>
              <a:rPr lang="en-US" sz="3200" noProof="0" dirty="0" err="1"/>
              <a:t>gravidez</a:t>
            </a:r>
            <a:endParaRPr lang="en-US" sz="3200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7"/>
            <a:ext cx="7984828" cy="955672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mulheres de 15–49 anos com um nascido vivo nos 2 anos anteriores ao inqu</a:t>
            </a:r>
            <a:r>
              <a:rPr lang="pt-PT" sz="1800" kern="0" dirty="0">
                <a:effectLst/>
                <a:latin typeface="+mn-lt"/>
                <a:ea typeface="ZapfHumnst BT"/>
              </a:rPr>
              <a:t>érito</a:t>
            </a:r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 que recebeu 1, 2, 3, ou mais doses de SP/Fansidar</a:t>
            </a:r>
            <a:endParaRPr lang="en-US" noProof="0" dirty="0">
              <a:latin typeface="+mn-lt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911802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7" y="489526"/>
            <a:ext cx="7799775" cy="348673"/>
          </a:xfrm>
        </p:spPr>
        <p:txBody>
          <a:bodyPr>
            <a:noAutofit/>
          </a:bodyPr>
          <a:lstStyle/>
          <a:p>
            <a:r>
              <a:rPr lang="en-US" sz="3200" dirty="0" err="1"/>
              <a:t>Tendências</a:t>
            </a:r>
            <a:r>
              <a:rPr lang="en-US" sz="3200" dirty="0"/>
              <a:t> no TIP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7318977"/>
              </p:ext>
            </p:extLst>
          </p:nvPr>
        </p:nvGraphicFramePr>
        <p:xfrm>
          <a:off x="628650" y="1978026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003472" y="3282612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TIP 1+</a:t>
            </a:r>
            <a:endParaRPr lang="fr-FR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5959022" y="4050849"/>
            <a:ext cx="1230086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TIP</a:t>
            </a:r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2+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A00683-55F6-4BAF-DEA2-30924112C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22" y="1175658"/>
            <a:ext cx="7984828" cy="712837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mulheres de 15–49 anos com um nascido vivo nos 2 anos anteriores ao inqu</a:t>
            </a:r>
            <a:r>
              <a:rPr lang="pt-PT" sz="1800" kern="0" dirty="0">
                <a:effectLst/>
                <a:latin typeface="+mn-lt"/>
                <a:ea typeface="ZapfHumnst BT"/>
              </a:rPr>
              <a:t>érito</a:t>
            </a:r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 que recebeu 1, 2, 3, ou mais doses de SP/Fansidar</a:t>
            </a:r>
            <a:endParaRPr lang="en-US" noProof="0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13A57-E925-1839-1906-37E7BA585CAE}"/>
              </a:ext>
            </a:extLst>
          </p:cNvPr>
          <p:cNvSpPr txBox="1"/>
          <p:nvPr/>
        </p:nvSpPr>
        <p:spPr>
          <a:xfrm>
            <a:off x="5959022" y="4738803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TIP 3+</a:t>
            </a:r>
            <a:endParaRPr lang="fr-FR" sz="1800" b="1" dirty="0">
              <a:solidFill>
                <a:schemeClr val="accent4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12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Prevenção da malária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Malária na gravidez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 dirty="0">
                <a:solidFill>
                  <a:schemeClr val="accent5"/>
                </a:solidFill>
              </a:rPr>
              <a:t>Tratamento de casos de febre em crianças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Prevalência de hemoglobina baixa e malária</a:t>
            </a:r>
            <a:endParaRPr lang="en-US" sz="3200" i="0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828DB1-EDD0-CE99-94E3-00CC7D6413B3}"/>
              </a:ext>
            </a:extLst>
          </p:cNvPr>
          <p:cNvGrpSpPr/>
          <p:nvPr/>
        </p:nvGrpSpPr>
        <p:grpSpPr>
          <a:xfrm>
            <a:off x="6014358" y="1566182"/>
            <a:ext cx="2362200" cy="4162423"/>
            <a:chOff x="6014358" y="1566182"/>
            <a:chExt cx="2362200" cy="41624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6014358" y="1566182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6014358" y="2461533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6014358" y="3537857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90F70B-E368-D7F5-795E-B5139345EF71}"/>
                </a:ext>
              </a:extLst>
            </p:cNvPr>
            <p:cNvSpPr txBox="1"/>
            <p:nvPr/>
          </p:nvSpPr>
          <p:spPr>
            <a:xfrm>
              <a:off x="6066746" y="4614181"/>
              <a:ext cx="2257424" cy="1114424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Estes dados podem ser consultados no </a:t>
              </a: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capítulo 12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do relatório final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681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60333"/>
            <a:ext cx="3459591" cy="596444"/>
          </a:xfrm>
        </p:spPr>
        <p:txBody>
          <a:bodyPr>
            <a:noAutofit/>
          </a:bodyPr>
          <a:lstStyle/>
          <a:p>
            <a:pPr algn="l"/>
            <a:r>
              <a:rPr lang="en-US" sz="3200" noProof="0" dirty="0" err="1"/>
              <a:t>Febre</a:t>
            </a:r>
            <a:r>
              <a:rPr lang="en-US" sz="3200" noProof="0" dirty="0"/>
              <a:t> </a:t>
            </a:r>
            <a:r>
              <a:rPr lang="en-US" sz="3200" noProof="0" dirty="0" err="1"/>
              <a:t>nas</a:t>
            </a:r>
            <a:r>
              <a:rPr lang="en-US" sz="3200" noProof="0" dirty="0"/>
              <a:t> </a:t>
            </a:r>
            <a:r>
              <a:rPr lang="en-US" sz="3200" noProof="0" dirty="0" err="1"/>
              <a:t>crianças</a:t>
            </a:r>
            <a:endParaRPr lang="en-US" sz="3200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6392567"/>
              </p:ext>
            </p:extLst>
          </p:nvPr>
        </p:nvGraphicFramePr>
        <p:xfrm>
          <a:off x="185057" y="1631722"/>
          <a:ext cx="8763000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D6A0355-32A2-F2E9-C86B-D9F9CAF75215}"/>
              </a:ext>
            </a:extLst>
          </p:cNvPr>
          <p:cNvSpPr txBox="1"/>
          <p:nvPr/>
        </p:nvSpPr>
        <p:spPr>
          <a:xfrm>
            <a:off x="628646" y="1122917"/>
            <a:ext cx="1957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err="1"/>
              <a:t>Percentagem</a:t>
            </a:r>
            <a:r>
              <a:rPr lang="en-GB" i="1" dirty="0"/>
              <a:t> de </a:t>
            </a:r>
            <a:r>
              <a:rPr lang="en-GB" i="1" dirty="0" err="1"/>
              <a:t>crianças</a:t>
            </a:r>
            <a:r>
              <a:rPr lang="en-GB" i="1" dirty="0"/>
              <a:t> </a:t>
            </a:r>
            <a:r>
              <a:rPr lang="en-GB" i="1" dirty="0" err="1"/>
              <a:t>menores</a:t>
            </a:r>
            <a:r>
              <a:rPr lang="en-GB" i="1" dirty="0"/>
              <a:t> de 5 </a:t>
            </a:r>
            <a:r>
              <a:rPr lang="en-GB" i="1" dirty="0" err="1"/>
              <a:t>anos</a:t>
            </a:r>
            <a:endParaRPr lang="en-GB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874FAB-1159-E755-8153-77AF6DF2DCCD}"/>
              </a:ext>
            </a:extLst>
          </p:cNvPr>
          <p:cNvSpPr txBox="1"/>
          <p:nvPr/>
        </p:nvSpPr>
        <p:spPr>
          <a:xfrm>
            <a:off x="4224122" y="1122917"/>
            <a:ext cx="4143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i="1" kern="0" dirty="0">
                <a:effectLst/>
                <a:ea typeface="Calibri" panose="020F0502020204030204" pitchFamily="34" charset="0"/>
              </a:rPr>
              <a:t>Percentagem de crianças menores de 5 anos com febre nas 2 semanas anteriores ao inquérito</a:t>
            </a:r>
            <a:endParaRPr lang="en-GB" i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BB2A96-AC07-0DE3-4CCB-0639611EB0DC}"/>
              </a:ext>
            </a:extLst>
          </p:cNvPr>
          <p:cNvCxnSpPr>
            <a:cxnSpLocks/>
          </p:cNvCxnSpPr>
          <p:nvPr/>
        </p:nvCxnSpPr>
        <p:spPr>
          <a:xfrm>
            <a:off x="628646" y="2046431"/>
            <a:ext cx="19575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3CD4C01-A387-1ED0-258A-391E905B17C5}"/>
              </a:ext>
            </a:extLst>
          </p:cNvPr>
          <p:cNvCxnSpPr>
            <a:cxnSpLocks/>
          </p:cNvCxnSpPr>
          <p:nvPr/>
        </p:nvCxnSpPr>
        <p:spPr>
          <a:xfrm>
            <a:off x="4110182" y="2040081"/>
            <a:ext cx="43713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658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72573"/>
            <a:ext cx="8151890" cy="537039"/>
          </a:xfrm>
        </p:spPr>
        <p:txBody>
          <a:bodyPr>
            <a:noAutofit/>
          </a:bodyPr>
          <a:lstStyle/>
          <a:p>
            <a:r>
              <a:rPr lang="en-US" sz="3200" dirty="0"/>
              <a:t>Tipo de </a:t>
            </a:r>
            <a:r>
              <a:rPr lang="en-US" sz="3200" dirty="0" err="1"/>
              <a:t>medicamentos</a:t>
            </a:r>
            <a:r>
              <a:rPr lang="en-US" sz="3200" dirty="0"/>
              <a:t> </a:t>
            </a:r>
            <a:r>
              <a:rPr lang="en-US" sz="3200" dirty="0" err="1"/>
              <a:t>antimaláricos</a:t>
            </a:r>
            <a:r>
              <a:rPr lang="en-US" sz="3200" dirty="0"/>
              <a:t> </a:t>
            </a:r>
            <a:r>
              <a:rPr lang="en-US" sz="3200" dirty="0" err="1"/>
              <a:t>utilizado</a:t>
            </a:r>
            <a:endParaRPr lang="en-US" sz="3200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909612"/>
            <a:ext cx="8271634" cy="768535"/>
          </a:xfrm>
        </p:spPr>
        <p:txBody>
          <a:bodyPr>
            <a:normAutofit/>
          </a:bodyPr>
          <a:lstStyle/>
          <a:p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Entre as crianças menores de 5 anos com febre nas 2 semanas anteriores ao inquérito que tomaram qualquer medicamento antimalárico, percentagem que tomou:</a:t>
            </a:r>
            <a:endParaRPr lang="en-US" dirty="0">
              <a:latin typeface="+mn-lt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5271079"/>
              </p:ext>
            </p:extLst>
          </p:nvPr>
        </p:nvGraphicFramePr>
        <p:xfrm>
          <a:off x="341848" y="1644073"/>
          <a:ext cx="8460303" cy="521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088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8" y="1475014"/>
            <a:ext cx="5192487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Prevenção da malária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Malária na gravidez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Tratamento de casos de febre em crianças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 dirty="0">
                <a:solidFill>
                  <a:schemeClr val="accent5"/>
                </a:solidFill>
              </a:rPr>
              <a:t>Prevalência de hemoglobina baixa e malária</a:t>
            </a:r>
            <a:endParaRPr lang="en-US" sz="3200" b="1" i="0" noProof="0" dirty="0">
              <a:solidFill>
                <a:schemeClr val="accent5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828DB1-EDD0-CE99-94E3-00CC7D6413B3}"/>
              </a:ext>
            </a:extLst>
          </p:cNvPr>
          <p:cNvGrpSpPr/>
          <p:nvPr/>
        </p:nvGrpSpPr>
        <p:grpSpPr>
          <a:xfrm>
            <a:off x="6014358" y="1566182"/>
            <a:ext cx="2362200" cy="4162423"/>
            <a:chOff x="6014358" y="1566182"/>
            <a:chExt cx="2362200" cy="41624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6014358" y="1566182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6014358" y="2461533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6014358" y="3537857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90F70B-E368-D7F5-795E-B5139345EF71}"/>
                </a:ext>
              </a:extLst>
            </p:cNvPr>
            <p:cNvSpPr txBox="1"/>
            <p:nvPr/>
          </p:nvSpPr>
          <p:spPr>
            <a:xfrm>
              <a:off x="6066746" y="4614181"/>
              <a:ext cx="2257424" cy="1114424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Estes dados podem ser consultados no </a:t>
              </a: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capítulo 12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do relatório final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7455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b="1" i="0" noProof="0" dirty="0">
                <a:solidFill>
                  <a:schemeClr val="accent5"/>
                </a:solidFill>
              </a:rPr>
              <a:t>Prevenção da malária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Malária na gravidez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Tratamento de casos de febre em crianças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3200" i="0" noProof="0" dirty="0"/>
              <a:t>Prevalência de hemoglobina baixa e malária</a:t>
            </a:r>
            <a:endParaRPr lang="en-US" sz="3200" i="0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828DB1-EDD0-CE99-94E3-00CC7D6413B3}"/>
              </a:ext>
            </a:extLst>
          </p:cNvPr>
          <p:cNvGrpSpPr/>
          <p:nvPr/>
        </p:nvGrpSpPr>
        <p:grpSpPr>
          <a:xfrm>
            <a:off x="6014358" y="1566182"/>
            <a:ext cx="2362200" cy="4282848"/>
            <a:chOff x="6014358" y="1566182"/>
            <a:chExt cx="2362200" cy="42828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6014358" y="1566182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6014358" y="2461533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6014358" y="3537857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90F70B-E368-D7F5-795E-B5139345EF71}"/>
                </a:ext>
              </a:extLst>
            </p:cNvPr>
            <p:cNvSpPr txBox="1"/>
            <p:nvPr/>
          </p:nvSpPr>
          <p:spPr>
            <a:xfrm>
              <a:off x="6066746" y="4734606"/>
              <a:ext cx="2257424" cy="1114424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Estes dados podem ser consultados no </a:t>
              </a: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capítulo 12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do relatório final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342900" indent="-342900" algn="l">
                <a:buFont typeface="Arial" panose="020B0604020202020204" pitchFamily="34" charset="0"/>
                <a:buChar char="•"/>
              </a:pPr>
              <a:endParaRPr lang="en-US" sz="2000" i="0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19984"/>
            <a:ext cx="7984828" cy="852353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/>
              <a:t>Cobertura</a:t>
            </a:r>
            <a:r>
              <a:rPr lang="en-US" sz="3200" dirty="0"/>
              <a:t> dos testes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4522"/>
            <a:ext cx="7984828" cy="457200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elegíveis de 6–59 meses submetida a testes de:</a:t>
            </a:r>
            <a:endParaRPr lang="en-US" dirty="0">
              <a:latin typeface="+mn-lt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2167968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37524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191821"/>
            <a:ext cx="8135946" cy="987944"/>
          </a:xfrm>
        </p:spPr>
        <p:txBody>
          <a:bodyPr>
            <a:noAutofit/>
          </a:bodyPr>
          <a:lstStyle/>
          <a:p>
            <a:r>
              <a:rPr lang="pt-BR" sz="3200" dirty="0"/>
              <a:t>Tendências na prevalência de hemoglobina baixa</a:t>
            </a:r>
            <a:endParaRPr lang="en-US" sz="3200" dirty="0">
              <a:highlight>
                <a:srgbClr val="FFFF00"/>
              </a:highlight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385146"/>
              </p:ext>
            </p:extLst>
          </p:nvPr>
        </p:nvGraphicFramePr>
        <p:xfrm>
          <a:off x="628650" y="1924591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D9C36E-9AEF-ED1C-D217-61970097B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9765"/>
            <a:ext cx="8257882" cy="401386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com nível de hemoglobina inferior a 8,0 g/dL</a:t>
            </a:r>
            <a:endParaRPr lang="en-US" noProof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3174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19985"/>
            <a:ext cx="7984828" cy="916438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/>
              <a:t>Prevalência</a:t>
            </a:r>
            <a:r>
              <a:rPr lang="en-US" sz="3200" dirty="0"/>
              <a:t> de </a:t>
            </a:r>
            <a:r>
              <a:rPr lang="en-US" sz="3200" dirty="0" err="1"/>
              <a:t>hemoglobina</a:t>
            </a:r>
            <a:r>
              <a:rPr lang="en-US" sz="3200" dirty="0"/>
              <a:t> </a:t>
            </a:r>
            <a:r>
              <a:rPr lang="en-US" sz="3200" dirty="0" err="1"/>
              <a:t>baixa</a:t>
            </a:r>
            <a:r>
              <a:rPr lang="en-US" sz="3200" dirty="0"/>
              <a:t> </a:t>
            </a:r>
            <a:r>
              <a:rPr lang="en-US" sz="3200" dirty="0" err="1"/>
              <a:t>segundo</a:t>
            </a:r>
            <a:r>
              <a:rPr lang="en-US" sz="3200" dirty="0"/>
              <a:t> </a:t>
            </a:r>
            <a:r>
              <a:rPr lang="en-US" sz="3200" dirty="0" err="1"/>
              <a:t>idade</a:t>
            </a:r>
            <a:endParaRPr lang="en-US" sz="32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2506"/>
            <a:ext cx="7886700" cy="732493"/>
          </a:xfrm>
        </p:spPr>
        <p:txBody>
          <a:bodyPr>
            <a:no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com nível de hemoglobina inferior a 8,0 g/dL</a:t>
            </a:r>
            <a:endParaRPr lang="en-US" dirty="0">
              <a:latin typeface="+mn-lt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5899907"/>
              </p:ext>
            </p:extLst>
          </p:nvPr>
        </p:nvGraphicFramePr>
        <p:xfrm>
          <a:off x="434902" y="1676399"/>
          <a:ext cx="8274187" cy="478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0022F20-08C9-406D-FD3C-4D576628D9CB}"/>
              </a:ext>
            </a:extLst>
          </p:cNvPr>
          <p:cNvSpPr txBox="1"/>
          <p:nvPr/>
        </p:nvSpPr>
        <p:spPr>
          <a:xfrm>
            <a:off x="3042552" y="6231082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Idade</a:t>
            </a:r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fr-FR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meses</a:t>
            </a:r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12586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1239780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C74FE999-E591-068F-021E-5853504950D3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41842" y="614739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60093" y="625353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41842" y="614739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83901" y="614739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80402629-093A-AD22-9C58-6D7866510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19985"/>
            <a:ext cx="7984828" cy="916438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/>
              <a:t>Prevalência</a:t>
            </a:r>
            <a:r>
              <a:rPr lang="en-US" sz="3200" dirty="0"/>
              <a:t> de </a:t>
            </a:r>
            <a:r>
              <a:rPr lang="en-US" sz="3200" dirty="0" err="1"/>
              <a:t>hemoglobina</a:t>
            </a:r>
            <a:r>
              <a:rPr lang="en-US" sz="3200" dirty="0"/>
              <a:t> </a:t>
            </a:r>
            <a:r>
              <a:rPr lang="en-US" sz="3200" dirty="0" err="1"/>
              <a:t>baixa</a:t>
            </a:r>
            <a:r>
              <a:rPr lang="en-US" sz="3200" dirty="0"/>
              <a:t> </a:t>
            </a:r>
            <a:r>
              <a:rPr lang="en-US" sz="3200" dirty="0" err="1"/>
              <a:t>segundo</a:t>
            </a:r>
            <a:r>
              <a:rPr lang="en-US" sz="3200" dirty="0"/>
              <a:t> </a:t>
            </a:r>
            <a:r>
              <a:rPr lang="en-US" sz="3200" dirty="0" err="1"/>
              <a:t>riqueza</a:t>
            </a:r>
            <a:endParaRPr lang="en-US" sz="32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40E4E2-DCF2-5C15-E169-CB8D9189E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69542"/>
            <a:ext cx="7886700" cy="660929"/>
          </a:xfrm>
        </p:spPr>
        <p:txBody>
          <a:bodyPr>
            <a:no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com nível de hemoglobina inferior a 8,0 g/dL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8518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37199"/>
            <a:ext cx="8082959" cy="642711"/>
          </a:xfrm>
        </p:spPr>
        <p:txBody>
          <a:bodyPr>
            <a:noAutofit/>
          </a:bodyPr>
          <a:lstStyle/>
          <a:p>
            <a:r>
              <a:rPr lang="pt-BR" sz="3200" dirty="0"/>
              <a:t>Tendências da prevalência da malária por TDR</a:t>
            </a:r>
            <a:endParaRPr lang="en-US" sz="3200" dirty="0">
              <a:highlight>
                <a:srgbClr val="FFFF00"/>
              </a:highlight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5654608"/>
              </p:ext>
            </p:extLst>
          </p:nvPr>
        </p:nvGraphicFramePr>
        <p:xfrm>
          <a:off x="628650" y="1924591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8773D28-4102-01C2-1A54-993FF2CE2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4521"/>
            <a:ext cx="7984828" cy="750069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testadas positivas para malária com base no TDR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5498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612537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74DFF41-178B-45FF-97EF-CBF7661FD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95859"/>
            <a:ext cx="7984828" cy="527777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/>
              <a:t>Prevalência</a:t>
            </a:r>
            <a:r>
              <a:rPr lang="en-US" sz="3200" dirty="0"/>
              <a:t> da </a:t>
            </a:r>
            <a:r>
              <a:rPr lang="en-US" sz="3200" dirty="0" err="1"/>
              <a:t>malária</a:t>
            </a:r>
            <a:r>
              <a:rPr lang="en-US" sz="3200" dirty="0"/>
              <a:t> </a:t>
            </a:r>
            <a:r>
              <a:rPr lang="en-US" sz="3200" dirty="0" err="1"/>
              <a:t>por</a:t>
            </a:r>
            <a:r>
              <a:rPr lang="en-US" sz="3200" dirty="0"/>
              <a:t> </a:t>
            </a:r>
            <a:r>
              <a:rPr lang="en-US" sz="3200" dirty="0" err="1"/>
              <a:t>residência</a:t>
            </a:r>
            <a:endParaRPr lang="en-US" sz="32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355314-6F20-3BAA-36EB-AD9185160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0877"/>
            <a:ext cx="7886700" cy="705301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testadas positivas para malária com base no TDR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3664164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pobres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5CD2D6-6AEB-1934-6F26-90016FC0C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7"/>
            <a:ext cx="7886700" cy="692963"/>
          </a:xfrm>
        </p:spPr>
        <p:txBody>
          <a:bodyPr>
            <a:normAutofit/>
          </a:bodyPr>
          <a:lstStyle/>
          <a:p>
            <a:pPr algn="l"/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de crianças de 6–59 meses testadas positivas para malária com base no TDR</a:t>
            </a:r>
            <a:endParaRPr lang="en-US" dirty="0"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EA39F-37D0-491F-2793-EA49227129DD}"/>
              </a:ext>
            </a:extLst>
          </p:cNvPr>
          <p:cNvSpPr txBox="1">
            <a:spLocks/>
          </p:cNvSpPr>
          <p:nvPr/>
        </p:nvSpPr>
        <p:spPr>
          <a:xfrm>
            <a:off x="530518" y="395859"/>
            <a:ext cx="7984828" cy="527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 err="1"/>
              <a:t>Prevalência</a:t>
            </a:r>
            <a:r>
              <a:rPr lang="en-US" sz="3200" dirty="0"/>
              <a:t> da </a:t>
            </a:r>
            <a:r>
              <a:rPr lang="en-US" sz="3200" dirty="0" err="1"/>
              <a:t>malária</a:t>
            </a:r>
            <a:r>
              <a:rPr lang="en-US" sz="3200" dirty="0"/>
              <a:t> </a:t>
            </a:r>
            <a:r>
              <a:rPr lang="en-US" sz="3200" dirty="0" err="1"/>
              <a:t>por</a:t>
            </a:r>
            <a:r>
              <a:rPr lang="en-US" sz="3200" dirty="0"/>
              <a:t> </a:t>
            </a:r>
            <a:r>
              <a:rPr lang="en-US" sz="3200" dirty="0" err="1"/>
              <a:t>riqueza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4417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467029" y="178510"/>
            <a:ext cx="7473147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Prevalência</a:t>
            </a:r>
            <a:r>
              <a:rPr lang="en-US" dirty="0"/>
              <a:t> da </a:t>
            </a:r>
            <a:r>
              <a:rPr lang="en-US" dirty="0" err="1"/>
              <a:t>malária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38%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34%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77638" y="2086625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55%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35%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20%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33%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10%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16%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6%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&lt;1%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&lt;1%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57760" y="1016895"/>
            <a:ext cx="4790264" cy="1104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pt-BR" dirty="0">
                <a:latin typeface="+mn-lt"/>
              </a:rPr>
              <a:t>Percentagem de crianças de 6-59 meses testadas positivas </a:t>
            </a:r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para malária com base nos testes de diagnósticos rápidos (TDR)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32%</a:t>
            </a:r>
          </a:p>
        </p:txBody>
      </p:sp>
    </p:spTree>
    <p:extLst>
      <p:ext uri="{BB962C8B-B14F-4D97-AF65-F5344CB8AC3E}">
        <p14:creationId xmlns:p14="http://schemas.microsoft.com/office/powerpoint/2010/main" val="4682200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199009"/>
            <a:ext cx="7984832" cy="529427"/>
          </a:xfrm>
        </p:spPr>
        <p:txBody>
          <a:bodyPr>
            <a:noAutofit/>
          </a:bodyPr>
          <a:lstStyle/>
          <a:p>
            <a:r>
              <a:rPr lang="en-US" sz="3200" dirty="0" err="1"/>
              <a:t>Resultados</a:t>
            </a:r>
            <a:r>
              <a:rPr lang="en-US" sz="3200" dirty="0"/>
              <a:t> </a:t>
            </a:r>
            <a:r>
              <a:rPr lang="en-US" sz="3200" dirty="0" err="1"/>
              <a:t>Prinicpais</a:t>
            </a:r>
            <a:endParaRPr lang="en-US" sz="32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845849"/>
            <a:ext cx="7886699" cy="5813141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57% </a:t>
            </a:r>
            <a:r>
              <a:rPr lang="pt-BR" sz="2400" i="0" dirty="0"/>
              <a:t>dos agregados familiares possuem pelo menos </a:t>
            </a:r>
            <a:r>
              <a:rPr lang="pt-BR" sz="2400" b="1" i="0" dirty="0">
                <a:solidFill>
                  <a:schemeClr val="accent5"/>
                </a:solidFill>
              </a:rPr>
              <a:t>uma RTI</a:t>
            </a:r>
            <a:r>
              <a:rPr lang="en-US" sz="2400" i="0" dirty="0"/>
              <a:t>.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45% </a:t>
            </a:r>
            <a:r>
              <a:rPr lang="pt-PT" sz="2400" i="0" kern="0" dirty="0">
                <a:effectLst/>
                <a:latin typeface="+mn-lt"/>
                <a:ea typeface="Calibri" panose="020F0502020204030204" pitchFamily="34" charset="0"/>
              </a:rPr>
              <a:t>da população presente </a:t>
            </a:r>
            <a:r>
              <a:rPr lang="pt-PT" sz="2400" b="1" i="0" kern="0" dirty="0">
                <a:solidFill>
                  <a:schemeClr val="accent5"/>
                </a:solidFill>
                <a:effectLst/>
                <a:latin typeface="+mn-lt"/>
                <a:ea typeface="Calibri" panose="020F0502020204030204" pitchFamily="34" charset="0"/>
              </a:rPr>
              <a:t>com acesso a uma RTI </a:t>
            </a:r>
            <a:r>
              <a:rPr lang="pt-PT" sz="2400" i="0" kern="0" dirty="0">
                <a:effectLst/>
                <a:latin typeface="+mn-lt"/>
                <a:ea typeface="Calibri" panose="020F0502020204030204" pitchFamily="34" charset="0"/>
              </a:rPr>
              <a:t>no agregado familiar.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39% </a:t>
            </a:r>
            <a:r>
              <a:rPr lang="en-US" sz="2400" i="0" dirty="0"/>
              <a:t>da </a:t>
            </a:r>
            <a:r>
              <a:rPr lang="en-US" sz="2400" i="0" dirty="0" err="1"/>
              <a:t>população</a:t>
            </a:r>
            <a:r>
              <a:rPr lang="en-US" sz="2400" i="0" dirty="0"/>
              <a:t> do </a:t>
            </a:r>
            <a:r>
              <a:rPr lang="en-US" sz="2400" b="1" i="0" dirty="0" err="1">
                <a:solidFill>
                  <a:schemeClr val="accent5"/>
                </a:solidFill>
              </a:rPr>
              <a:t>agregado</a:t>
            </a:r>
            <a:r>
              <a:rPr lang="en-US" sz="2400" b="1" i="0" dirty="0">
                <a:solidFill>
                  <a:schemeClr val="accent5"/>
                </a:solidFill>
              </a:rPr>
              <a:t> familiar</a:t>
            </a:r>
            <a:r>
              <a:rPr lang="en-US" sz="2400" i="0" dirty="0"/>
              <a:t>, </a:t>
            </a:r>
            <a:r>
              <a:rPr lang="en-US" sz="2400" b="1" i="0" dirty="0">
                <a:solidFill>
                  <a:schemeClr val="accent5"/>
                </a:solidFill>
              </a:rPr>
              <a:t>43% </a:t>
            </a:r>
            <a:r>
              <a:rPr lang="en-US" sz="2400" i="0" dirty="0"/>
              <a:t>das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crianças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menores</a:t>
            </a:r>
            <a:r>
              <a:rPr lang="en-US" sz="2400" b="1" i="0" dirty="0">
                <a:solidFill>
                  <a:schemeClr val="accent5"/>
                </a:solidFill>
              </a:rPr>
              <a:t> de 5 </a:t>
            </a:r>
            <a:r>
              <a:rPr lang="en-US" sz="2400" b="1" i="0" dirty="0" err="1">
                <a:solidFill>
                  <a:schemeClr val="accent5"/>
                </a:solidFill>
              </a:rPr>
              <a:t>anos</a:t>
            </a:r>
            <a:r>
              <a:rPr lang="en-US" sz="2400" i="0" dirty="0"/>
              <a:t> e</a:t>
            </a:r>
            <a:r>
              <a:rPr lang="en-US" sz="2400" b="1" i="0" dirty="0">
                <a:solidFill>
                  <a:schemeClr val="accent5"/>
                </a:solidFill>
              </a:rPr>
              <a:t>  47% </a:t>
            </a:r>
            <a:r>
              <a:rPr lang="en-US" sz="2400" i="0" dirty="0"/>
              <a:t>das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mulheres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grávidas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dormiram</a:t>
            </a:r>
            <a:r>
              <a:rPr lang="en-US" sz="2400" b="1" i="0" dirty="0">
                <a:solidFill>
                  <a:schemeClr val="accent5"/>
                </a:solidFill>
              </a:rPr>
              <a:t> sob </a:t>
            </a:r>
            <a:r>
              <a:rPr lang="en-US" sz="2400" b="1" i="0" dirty="0" err="1">
                <a:solidFill>
                  <a:schemeClr val="accent5"/>
                </a:solidFill>
              </a:rPr>
              <a:t>uma</a:t>
            </a:r>
            <a:r>
              <a:rPr lang="en-US" sz="2400" b="1" i="0" dirty="0">
                <a:solidFill>
                  <a:schemeClr val="accent5"/>
                </a:solidFill>
              </a:rPr>
              <a:t> RTI </a:t>
            </a:r>
            <a:r>
              <a:rPr lang="pt-BR" sz="2400" i="0" dirty="0">
                <a:latin typeface="+mn-lt"/>
              </a:rPr>
              <a:t>na noite anterior ao inquérito.</a:t>
            </a:r>
            <a:endParaRPr lang="en-US" sz="24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 err="1">
                <a:solidFill>
                  <a:schemeClr val="accent5"/>
                </a:solidFill>
              </a:rPr>
              <a:t>Aconselhamento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ou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tratemento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i="0" dirty="0" err="1"/>
              <a:t>foi</a:t>
            </a:r>
            <a:r>
              <a:rPr lang="en-US" sz="2400" i="0" dirty="0"/>
              <a:t> </a:t>
            </a:r>
            <a:r>
              <a:rPr lang="en-US" sz="2400" i="0" dirty="0" err="1"/>
              <a:t>solicitado</a:t>
            </a:r>
            <a:r>
              <a:rPr lang="en-US" sz="2400" i="0" dirty="0"/>
              <a:t> para </a:t>
            </a:r>
            <a:r>
              <a:rPr lang="en-US" sz="2400" b="1" i="0" dirty="0">
                <a:solidFill>
                  <a:schemeClr val="accent5"/>
                </a:solidFill>
              </a:rPr>
              <a:t>64% </a:t>
            </a:r>
            <a:r>
              <a:rPr lang="en-US" sz="2400" i="0" dirty="0"/>
              <a:t>das </a:t>
            </a:r>
            <a:r>
              <a:rPr lang="en-US" sz="2400" i="0" dirty="0" err="1"/>
              <a:t>crianças</a:t>
            </a:r>
            <a:r>
              <a:rPr lang="en-US" sz="2400" i="0" dirty="0"/>
              <a:t> </a:t>
            </a:r>
            <a:r>
              <a:rPr lang="en-US" sz="2400" i="0" dirty="0" err="1"/>
              <a:t>menores</a:t>
            </a:r>
            <a:r>
              <a:rPr lang="en-US" sz="2400" i="0" dirty="0"/>
              <a:t> de 5 </a:t>
            </a:r>
            <a:r>
              <a:rPr lang="en-US" sz="2400" i="0" dirty="0" err="1"/>
              <a:t>anos</a:t>
            </a:r>
            <a:r>
              <a:rPr lang="en-US" sz="2400" i="0" dirty="0"/>
              <a:t> com </a:t>
            </a:r>
            <a:r>
              <a:rPr lang="en-US" sz="2400" i="0" dirty="0" err="1"/>
              <a:t>febre</a:t>
            </a:r>
            <a:r>
              <a:rPr lang="en-US" sz="2400" i="0" dirty="0"/>
              <a:t> </a:t>
            </a:r>
            <a:r>
              <a:rPr lang="en-US" sz="2400" i="0" dirty="0" err="1"/>
              <a:t>nas</a:t>
            </a:r>
            <a:r>
              <a:rPr lang="en-US" sz="2400" i="0" dirty="0"/>
              <a:t> 2 </a:t>
            </a:r>
            <a:r>
              <a:rPr lang="en-US" sz="2400" i="0" dirty="0" err="1"/>
              <a:t>semanas</a:t>
            </a:r>
            <a:r>
              <a:rPr lang="en-US" sz="2400" i="0" dirty="0"/>
              <a:t> </a:t>
            </a:r>
            <a:r>
              <a:rPr lang="en-US" sz="2400" i="0" dirty="0" err="1"/>
              <a:t>anteriores</a:t>
            </a:r>
            <a:r>
              <a:rPr lang="en-US" sz="2400" i="0" dirty="0"/>
              <a:t> </a:t>
            </a:r>
            <a:r>
              <a:rPr lang="en-US" sz="2400" i="0" dirty="0" err="1"/>
              <a:t>ao</a:t>
            </a:r>
            <a:r>
              <a:rPr lang="en-US" sz="2400" i="0" dirty="0"/>
              <a:t> </a:t>
            </a:r>
            <a:r>
              <a:rPr lang="en-US" sz="2400" i="0" dirty="0" err="1"/>
              <a:t>inquérito</a:t>
            </a:r>
            <a:r>
              <a:rPr lang="en-US" sz="2400" i="0" dirty="0"/>
              <a:t>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10% </a:t>
            </a:r>
            <a:r>
              <a:rPr lang="en-US" sz="2400" i="0" dirty="0"/>
              <a:t>das </a:t>
            </a:r>
            <a:r>
              <a:rPr lang="en-US" sz="2400" i="0" dirty="0" err="1"/>
              <a:t>crianças</a:t>
            </a:r>
            <a:r>
              <a:rPr lang="en-US" sz="2400" i="0" dirty="0"/>
              <a:t> de 6-59 meses </a:t>
            </a:r>
            <a:r>
              <a:rPr lang="en-US" sz="2400" i="0" dirty="0" err="1"/>
              <a:t>têm</a:t>
            </a:r>
            <a:r>
              <a:rPr lang="en-US" sz="2400" i="0" dirty="0"/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hemoglobina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b="1" i="0" dirty="0" err="1">
                <a:solidFill>
                  <a:schemeClr val="accent5"/>
                </a:solidFill>
              </a:rPr>
              <a:t>baixa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32% </a:t>
            </a:r>
            <a:r>
              <a:rPr lang="en-US" sz="2400" i="0" dirty="0"/>
              <a:t>das </a:t>
            </a:r>
            <a:r>
              <a:rPr lang="en-US" sz="2400" i="0" dirty="0" err="1"/>
              <a:t>crianças</a:t>
            </a:r>
            <a:r>
              <a:rPr lang="en-US" sz="2400" i="0" dirty="0"/>
              <a:t> de 6-59 meses </a:t>
            </a:r>
            <a:r>
              <a:rPr lang="en-US" sz="2400" i="0" dirty="0" err="1"/>
              <a:t>tiveram</a:t>
            </a:r>
            <a:r>
              <a:rPr lang="en-US" sz="2400" i="0" dirty="0"/>
              <a:t> </a:t>
            </a:r>
            <a:r>
              <a:rPr lang="en-US" sz="2400" i="0"/>
              <a:t>um teste</a:t>
            </a:r>
            <a:r>
              <a:rPr lang="pt-BR" sz="2400" b="1" i="0">
                <a:solidFill>
                  <a:schemeClr val="accent5"/>
                </a:solidFill>
              </a:rPr>
              <a:t> </a:t>
            </a:r>
            <a:r>
              <a:rPr lang="pt-BR" sz="2400" b="1" i="0" dirty="0">
                <a:solidFill>
                  <a:schemeClr val="accent5"/>
                </a:solidFill>
              </a:rPr>
              <a:t>positivo para a malária </a:t>
            </a:r>
            <a:r>
              <a:rPr lang="pt-BR" sz="2400" i="0" dirty="0"/>
              <a:t>com base no TDR.</a:t>
            </a: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5073766"/>
              </p:ext>
            </p:extLst>
          </p:nvPr>
        </p:nvGraphicFramePr>
        <p:xfrm>
          <a:off x="628650" y="1275999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276518" y="5982623"/>
            <a:ext cx="8562682" cy="743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400" kern="0" dirty="0">
                <a:effectLst/>
                <a:latin typeface="+mn-lt"/>
                <a:ea typeface="Calibri" panose="020F0502020204030204" pitchFamily="34" charset="0"/>
              </a:rPr>
              <a:t>Uma rede mosquiteira tratada com insecticida (RTI) é uma rede mosquiteira tratada na fábrica que não requer qualquer tratamento adicional. No IDS 2011 e no IMASIDA 2015, era conhecido como uma rede mosquiteira tratada com insecticida de longa duração (MTILD/REMILD).</a:t>
            </a:r>
            <a:endParaRPr lang="en-US" sz="1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28A6C4C-E90D-FBD4-2E63-770BBA80F72A}"/>
              </a:ext>
            </a:extLst>
          </p:cNvPr>
          <p:cNvSpPr txBox="1">
            <a:spLocks/>
          </p:cNvSpPr>
          <p:nvPr/>
        </p:nvSpPr>
        <p:spPr>
          <a:xfrm>
            <a:off x="276518" y="155284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pt-BR" sz="3200" dirty="0"/>
              <a:t>Tendências da posse de RTI</a:t>
            </a:r>
            <a:endParaRPr lang="en-US" sz="32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51F412-F95C-1E5B-BB6F-33A41C01B5E2}"/>
              </a:ext>
            </a:extLst>
          </p:cNvPr>
          <p:cNvSpPr txBox="1">
            <a:spLocks/>
          </p:cNvSpPr>
          <p:nvPr/>
        </p:nvSpPr>
        <p:spPr>
          <a:xfrm>
            <a:off x="276518" y="942506"/>
            <a:ext cx="7886700" cy="743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  <a:latin typeface="+mj-lt"/>
                <a:ea typeface="Calibri" panose="020F0502020204030204" pitchFamily="34" charset="0"/>
              </a:rPr>
              <a:t>Percentagem de agregados familiares que possui pelo menos uma rede mosquiteira tratada com insecticida (RTI)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en-US" sz="3200" dirty="0"/>
              <a:t>Posse de RTI </a:t>
            </a:r>
            <a:r>
              <a:rPr lang="en-US" sz="3200" dirty="0" err="1"/>
              <a:t>por</a:t>
            </a:r>
            <a:r>
              <a:rPr lang="en-US" sz="3200" dirty="0"/>
              <a:t> </a:t>
            </a:r>
            <a:r>
              <a:rPr lang="en-US" sz="3200" dirty="0" err="1"/>
              <a:t>residência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8"/>
            <a:ext cx="7886700" cy="457200"/>
          </a:xfrm>
        </p:spPr>
        <p:txBody>
          <a:bodyPr>
            <a:normAutofit/>
          </a:bodyPr>
          <a:lstStyle/>
          <a:p>
            <a:r>
              <a:rPr lang="en-US" dirty="0" err="1"/>
              <a:t>Percentagem</a:t>
            </a:r>
            <a:r>
              <a:rPr lang="en-US" dirty="0"/>
              <a:t> de </a:t>
            </a:r>
            <a:r>
              <a:rPr lang="en-US" dirty="0" err="1"/>
              <a:t>agregados</a:t>
            </a:r>
            <a:r>
              <a:rPr lang="en-US" dirty="0"/>
              <a:t> </a:t>
            </a:r>
            <a:r>
              <a:rPr lang="en-US" dirty="0" err="1"/>
              <a:t>familiares</a:t>
            </a:r>
            <a:r>
              <a:rPr lang="en-US" dirty="0"/>
              <a:t> que </a:t>
            </a:r>
            <a:r>
              <a:rPr lang="en-US" dirty="0" err="1"/>
              <a:t>possui</a:t>
            </a:r>
            <a:r>
              <a:rPr lang="en-US" dirty="0"/>
              <a:t> </a:t>
            </a:r>
            <a:r>
              <a:rPr lang="en-US" dirty="0" err="1"/>
              <a:t>pelo</a:t>
            </a:r>
            <a:r>
              <a:rPr lang="en-US" dirty="0"/>
              <a:t> </a:t>
            </a:r>
            <a:r>
              <a:rPr lang="en-US" dirty="0" err="1"/>
              <a:t>menos</a:t>
            </a:r>
            <a:r>
              <a:rPr lang="en-US" dirty="0"/>
              <a:t>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3301243"/>
              </p:ext>
            </p:extLst>
          </p:nvPr>
        </p:nvGraphicFramePr>
        <p:xfrm>
          <a:off x="628649" y="1477819"/>
          <a:ext cx="7886699" cy="5015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0054582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60840A39-71CA-5C08-345F-EBFBDFED04DE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41842" y="614739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60093" y="625353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41842" y="614739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900" dirty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Mais </a:t>
              </a:r>
              <a:r>
                <a:rPr lang="en-US" sz="1900" dirty="0" err="1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pobres</a:t>
              </a:r>
              <a:endParaRPr kumimoji="0" lang="en-US" sz="19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83901" y="614739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Mais </a:t>
              </a:r>
              <a:r>
                <a:rPr kumimoji="0" lang="en-US" sz="1900" b="0" i="0" u="none" strike="noStrike" kern="1200" cap="none" spc="0" normalizeH="0" baseline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ricos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38E44F4-EF7E-3581-C34F-CB726D220578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Posse de RTI </a:t>
            </a:r>
            <a:r>
              <a:rPr lang="en-US" sz="3200" dirty="0" err="1"/>
              <a:t>por</a:t>
            </a:r>
            <a:r>
              <a:rPr lang="en-US" sz="3200" dirty="0"/>
              <a:t> </a:t>
            </a:r>
            <a:r>
              <a:rPr lang="en-US" sz="3200" dirty="0" err="1"/>
              <a:t>riqueza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27CBE-DEC8-B43A-2710-F835B85F09E4}"/>
              </a:ext>
            </a:extLst>
          </p:cNvPr>
          <p:cNvSpPr txBox="1">
            <a:spLocks/>
          </p:cNvSpPr>
          <p:nvPr/>
        </p:nvSpPr>
        <p:spPr>
          <a:xfrm>
            <a:off x="530518" y="965200"/>
            <a:ext cx="7886700" cy="692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  <a:latin typeface="+mj-lt"/>
                <a:ea typeface="Calibri" panose="020F0502020204030204" pitchFamily="34" charset="0"/>
              </a:rPr>
              <a:t>Percentagem de agregados familiares que possui pelo menos uma rede mosquiteira tratada com insecticida (RTI)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231352" y="161183"/>
            <a:ext cx="6441785" cy="810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Posse de RTI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provincia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5064" y="1078989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307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432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5154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2155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442968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7796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659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8276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9576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989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6294690" y="1182754"/>
            <a:ext cx="946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Cabo Delgado</a:t>
            </a:r>
          </a:p>
          <a:p>
            <a:pPr algn="ctr"/>
            <a:r>
              <a:rPr lang="en-US" sz="1400" dirty="0"/>
              <a:t>67%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5310817" y="1477600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Niassa</a:t>
            </a:r>
          </a:p>
          <a:p>
            <a:pPr algn="ctr"/>
            <a:r>
              <a:rPr lang="en-US" sz="1400" dirty="0"/>
              <a:t>44%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6209919" y="213643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Nampula</a:t>
            </a:r>
          </a:p>
          <a:p>
            <a:pPr algn="ctr"/>
            <a:r>
              <a:rPr lang="en-US" sz="1400" dirty="0"/>
              <a:t>69%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5485429" y="2634644"/>
            <a:ext cx="1010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Zambézia</a:t>
            </a:r>
            <a:endParaRPr lang="en-US" sz="1400" dirty="0"/>
          </a:p>
          <a:p>
            <a:pPr algn="ctr"/>
            <a:r>
              <a:rPr lang="en-US" sz="1400" dirty="0"/>
              <a:t>41%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957220" y="2278047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Tete</a:t>
            </a:r>
          </a:p>
          <a:p>
            <a:pPr algn="ctr"/>
            <a:r>
              <a:rPr lang="en-US" sz="1400" dirty="0"/>
              <a:t>33%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777966" y="342595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Sofala</a:t>
            </a:r>
            <a:endParaRPr lang="en-US" sz="1400" dirty="0"/>
          </a:p>
          <a:p>
            <a:pPr algn="ctr"/>
            <a:r>
              <a:rPr lang="en-US" sz="1400" dirty="0"/>
              <a:t>80%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3651987" y="3395591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Manica</a:t>
            </a:r>
          </a:p>
          <a:p>
            <a:pPr algn="ctr"/>
            <a:r>
              <a:rPr lang="en-US" sz="1400" dirty="0"/>
              <a:t>63%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5483725" y="4564595"/>
            <a:ext cx="1321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Imhambane</a:t>
            </a:r>
            <a:endParaRPr lang="en-US" sz="1400" dirty="0"/>
          </a:p>
          <a:p>
            <a:pPr algn="ctr"/>
            <a:r>
              <a:rPr lang="en-US" sz="1400" dirty="0"/>
              <a:t>75%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4041362" y="4840482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Gaza</a:t>
            </a:r>
          </a:p>
          <a:p>
            <a:pPr algn="ctr"/>
            <a:r>
              <a:rPr lang="en-US" sz="1400" dirty="0"/>
              <a:t>69%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3156529" y="5604519"/>
            <a:ext cx="946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Maputo</a:t>
            </a:r>
          </a:p>
          <a:p>
            <a:pPr algn="ctr"/>
            <a:r>
              <a:rPr lang="en-US" sz="1400" dirty="0"/>
              <a:t>52%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6079675" y="5439383"/>
            <a:ext cx="1321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Cidade</a:t>
            </a:r>
            <a:r>
              <a:rPr lang="en-US" sz="1400" dirty="0"/>
              <a:t> de Maputo</a:t>
            </a:r>
          </a:p>
          <a:p>
            <a:pPr algn="ctr"/>
            <a:r>
              <a:rPr lang="en-US" sz="1400" dirty="0"/>
              <a:t>43%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442541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540804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72228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432173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92950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12405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90737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5E8CD84-A2BE-348B-560D-308CC57A5A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74842" y="867045"/>
            <a:ext cx="4790264" cy="1104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kern="0" dirty="0">
                <a:effectLst/>
                <a:latin typeface="+mj-lt"/>
                <a:ea typeface="Calibri" panose="020F0502020204030204" pitchFamily="34" charset="0"/>
              </a:rPr>
              <a:t>Percentagem de agregados familiares que possui pelo menos uma rede mosquiteira tratada com insecticida (RTI)</a:t>
            </a:r>
            <a:endParaRPr lang="en-US" dirty="0">
              <a:latin typeface="+mj-lt"/>
            </a:endParaRPr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D5C3BE-E35D-25CD-260E-401796724503}"/>
              </a:ext>
            </a:extLst>
          </p:cNvPr>
          <p:cNvSpPr txBox="1">
            <a:spLocks noChangeAspect="1"/>
          </p:cNvSpPr>
          <p:nvPr/>
        </p:nvSpPr>
        <p:spPr>
          <a:xfrm>
            <a:off x="6407243" y="3566247"/>
            <a:ext cx="226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endParaRPr lang="en-US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57%</a:t>
            </a:r>
          </a:p>
        </p:txBody>
      </p: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4594617"/>
              </p:ext>
            </p:extLst>
          </p:nvPr>
        </p:nvGraphicFramePr>
        <p:xfrm>
          <a:off x="446506" y="1247713"/>
          <a:ext cx="8166971" cy="536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A7203FF-0C11-AE49-30BF-07E5B296DD00}"/>
              </a:ext>
            </a:extLst>
          </p:cNvPr>
          <p:cNvSpPr txBox="1">
            <a:spLocks/>
          </p:cNvSpPr>
          <p:nvPr/>
        </p:nvSpPr>
        <p:spPr>
          <a:xfrm>
            <a:off x="530518" y="129999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 err="1"/>
              <a:t>Cobertura</a:t>
            </a:r>
            <a:r>
              <a:rPr lang="en-US" sz="3200" dirty="0"/>
              <a:t> universal de RTIs para </a:t>
            </a:r>
            <a:r>
              <a:rPr lang="en-US" sz="3200" dirty="0" err="1"/>
              <a:t>os</a:t>
            </a:r>
            <a:r>
              <a:rPr lang="en-US" sz="3200" dirty="0"/>
              <a:t> </a:t>
            </a:r>
            <a:r>
              <a:rPr lang="en-US" sz="3200" dirty="0" err="1"/>
              <a:t>agregados</a:t>
            </a:r>
            <a:r>
              <a:rPr lang="en-US" sz="3200" dirty="0"/>
              <a:t> </a:t>
            </a:r>
            <a:r>
              <a:rPr lang="en-US" sz="3200" dirty="0" err="1"/>
              <a:t>familiares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F6FEE-E7F0-F5D9-E9B3-3F78253EF8F9}"/>
              </a:ext>
            </a:extLst>
          </p:cNvPr>
          <p:cNvSpPr txBox="1">
            <a:spLocks/>
          </p:cNvSpPr>
          <p:nvPr/>
        </p:nvSpPr>
        <p:spPr>
          <a:xfrm>
            <a:off x="530518" y="1019831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Distribuição</a:t>
            </a:r>
            <a:r>
              <a:rPr lang="en-US" dirty="0"/>
              <a:t> percentual de </a:t>
            </a:r>
            <a:r>
              <a:rPr lang="en-US" dirty="0" err="1"/>
              <a:t>agregados</a:t>
            </a:r>
            <a:r>
              <a:rPr lang="en-US" dirty="0"/>
              <a:t> familiar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472" y="263527"/>
            <a:ext cx="8193662" cy="723900"/>
          </a:xfrm>
        </p:spPr>
        <p:txBody>
          <a:bodyPr>
            <a:noAutofit/>
          </a:bodyPr>
          <a:lstStyle/>
          <a:p>
            <a:r>
              <a:rPr lang="en-US" sz="3200" dirty="0" err="1"/>
              <a:t>Acesso</a:t>
            </a:r>
            <a:r>
              <a:rPr lang="en-US" sz="3200" dirty="0"/>
              <a:t> a e </a:t>
            </a:r>
            <a:r>
              <a:rPr lang="en-US" sz="3200" dirty="0" err="1"/>
              <a:t>uso</a:t>
            </a:r>
            <a:r>
              <a:rPr lang="en-US" sz="3200" dirty="0"/>
              <a:t> de RTIs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307877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513B15-3CE4-217F-F037-B4E51CD9A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472" y="871503"/>
            <a:ext cx="8378769" cy="1138365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da população presente com acesso a uma RTI no agregado familiar e percentagem da população presente dos agregados familiares que dormiu debaixo de uma RTI na noite anterior ao inquérito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7244649"/>
              </p:ext>
            </p:extLst>
          </p:nvPr>
        </p:nvGraphicFramePr>
        <p:xfrm>
          <a:off x="628650" y="1700095"/>
          <a:ext cx="7886700" cy="441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1818728" y="2708616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Acesso</a:t>
            </a:r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 </a:t>
            </a:r>
            <a:r>
              <a:rPr lang="en-US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uma</a:t>
            </a:r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RTI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2977453" y="4461499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Dormiu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debaixo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uma</a:t>
            </a:r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RTI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432389" y="6117770"/>
            <a:ext cx="8409776" cy="752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400" kern="0" dirty="0">
                <a:effectLst/>
                <a:latin typeface="+mn-lt"/>
                <a:ea typeface="Calibri" panose="020F0502020204030204" pitchFamily="34" charset="0"/>
              </a:rPr>
              <a:t>Uma rede mosquiteira tratada com insecticida (RTI) é uma rede mosquiteira tratada na fábrica que não requer qualquer tratamento adicional. No IDS 2011 e no IMASIDA 2015, era conhecido como uma rede mosquiteira tratada com insecticida de longa duração (MTILD/REMILD).</a:t>
            </a:r>
            <a:endParaRPr lang="en-US" sz="1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7ECB3FC-A09B-720E-100F-9FF6259135EA}"/>
              </a:ext>
            </a:extLst>
          </p:cNvPr>
          <p:cNvSpPr txBox="1">
            <a:spLocks/>
          </p:cNvSpPr>
          <p:nvPr/>
        </p:nvSpPr>
        <p:spPr>
          <a:xfrm>
            <a:off x="432389" y="183949"/>
            <a:ext cx="7756141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pt-BR" sz="3200" dirty="0"/>
              <a:t>Tendências no acesso e uso dos RTIs</a:t>
            </a:r>
            <a:endParaRPr lang="en-US" sz="32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1B72BF-72E1-82D9-6E1D-11CBA0F0EA27}"/>
              </a:ext>
            </a:extLst>
          </p:cNvPr>
          <p:cNvSpPr txBox="1">
            <a:spLocks/>
          </p:cNvSpPr>
          <p:nvPr/>
        </p:nvSpPr>
        <p:spPr>
          <a:xfrm>
            <a:off x="432390" y="1001658"/>
            <a:ext cx="8082959" cy="1018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pt-PT" sz="1800" kern="0" dirty="0">
                <a:effectLst/>
                <a:latin typeface="+mn-lt"/>
                <a:ea typeface="Calibri" panose="020F0502020204030204" pitchFamily="34" charset="0"/>
              </a:rPr>
              <a:t>Percentagem da população presente com acesso a uma RTI no agregado familiar e percentagem da população presente dos agregados familiares que dormiu debaixo de uma RTI na noite anterior ao inquérito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CBA6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VMX3MACP777Z-1177381151-37343</_dlc_DocId>
    <_dlc_DocIdUrl xmlns="d16efad5-0601-4cf0-b7c2-89968258c777">
      <Url>https://icfonline.sharepoint.com/sites/ihd-dhs/Dissemination/_layouts/15/DocIdRedir.aspx?ID=VMX3MACP777Z-1177381151-37343</Url>
      <Description>VMX3MACP777Z-1177381151-37343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4050c418-ec1a-4a63-84af-e27a3374b796"/>
    <ds:schemaRef ds:uri="d16efad5-0601-4cf0-b7c2-89968258c777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FB99CF4-A74C-42F3-A9D7-E55B14433F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15390</TotalTime>
  <Words>1183</Words>
  <Application>Microsoft Office PowerPoint</Application>
  <PresentationFormat>On-screen Show (4:3)</PresentationFormat>
  <Paragraphs>208</Paragraphs>
  <Slides>28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Posse de RTI por residência</vt:lpstr>
      <vt:lpstr>PowerPoint Presentation</vt:lpstr>
      <vt:lpstr>PowerPoint Presentation</vt:lpstr>
      <vt:lpstr>PowerPoint Presentation</vt:lpstr>
      <vt:lpstr>Acesso a e uso de RTIs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Uso do tratamento intermitente preventivo (TIP) por mulheres durante a gravidez</vt:lpstr>
      <vt:lpstr>Tendências no TIP</vt:lpstr>
      <vt:lpstr>PowerPoint Presentation</vt:lpstr>
      <vt:lpstr>Febre nas crianças</vt:lpstr>
      <vt:lpstr>Tipo de medicamentos antimaláricos utilizado</vt:lpstr>
      <vt:lpstr>PowerPoint Presentation</vt:lpstr>
      <vt:lpstr>Cobertura dos testes</vt:lpstr>
      <vt:lpstr>Tendências na prevalência de hemoglobina baixa</vt:lpstr>
      <vt:lpstr>Prevalência de hemoglobina baixa segundo idade</vt:lpstr>
      <vt:lpstr>Prevalência de hemoglobina baixa segundo riqueza</vt:lpstr>
      <vt:lpstr>Tendências da prevalência da malária por TDR</vt:lpstr>
      <vt:lpstr>Prevalência da malária por residência</vt:lpstr>
      <vt:lpstr>PowerPoint Presentation</vt:lpstr>
      <vt:lpstr>PowerPoint Presentation</vt:lpstr>
      <vt:lpstr>Resultados Prinicpais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2024-03-13T12:22:21Z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7cc7965f-21a6-4fb3-8621-89a4e67a943a</vt:lpwstr>
  </property>
  <property fmtid="{D5CDD505-2E9C-101B-9397-08002B2CF9AE}" pid="4" name="MediaServiceImageTags">
    <vt:lpwstr/>
  </property>
</Properties>
</file>