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omments/modernComment_242_87D0AFC.xml" ContentType="application/vnd.ms-powerpoint.comment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26"/>
  </p:notesMasterIdLst>
  <p:handoutMasterIdLst>
    <p:handoutMasterId r:id="rId27"/>
  </p:handoutMasterIdLst>
  <p:sldIdLst>
    <p:sldId id="256" r:id="rId7"/>
    <p:sldId id="260" r:id="rId8"/>
    <p:sldId id="294" r:id="rId9"/>
    <p:sldId id="290" r:id="rId10"/>
    <p:sldId id="565" r:id="rId11"/>
    <p:sldId id="566" r:id="rId12"/>
    <p:sldId id="567" r:id="rId13"/>
    <p:sldId id="571" r:id="rId14"/>
    <p:sldId id="574" r:id="rId15"/>
    <p:sldId id="575" r:id="rId16"/>
    <p:sldId id="328" r:id="rId17"/>
    <p:sldId id="576" r:id="rId18"/>
    <p:sldId id="578" r:id="rId19"/>
    <p:sldId id="579" r:id="rId20"/>
    <p:sldId id="580" r:id="rId21"/>
    <p:sldId id="572" r:id="rId22"/>
    <p:sldId id="581" r:id="rId23"/>
    <p:sldId id="582" r:id="rId24"/>
    <p:sldId id="28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4E4"/>
    <a:srgbClr val="CFAFFF"/>
    <a:srgbClr val="F0E7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EE3D9E-9B91-40FB-AF17-8ADC0FF25C4B}" v="56" dt="2024-03-05T18:39:29.4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85923" autoAdjust="0"/>
  </p:normalViewPr>
  <p:slideViewPr>
    <p:cSldViewPr snapToGrid="0">
      <p:cViewPr varScale="1">
        <p:scale>
          <a:sx n="88" d="100"/>
          <a:sy n="88" d="100"/>
        </p:scale>
        <p:origin x="10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CEEE3D9E-9B91-40FB-AF17-8ADC0FF25C4B}"/>
    <pc:docChg chg="undo custSel addSld delSld modSld sldOrd modMainMaster">
      <pc:chgData name="Behague, Sabina" userId="2f9f8379-56ce-455c-81be-d1dc66b28ae7" providerId="ADAL" clId="{CEEE3D9E-9B91-40FB-AF17-8ADC0FF25C4B}" dt="2024-03-13T12:18:29.681" v="3156"/>
      <pc:docMkLst>
        <pc:docMk/>
      </pc:docMkLst>
      <pc:sldChg chg="modSp mod">
        <pc:chgData name="Behague, Sabina" userId="2f9f8379-56ce-455c-81be-d1dc66b28ae7" providerId="ADAL" clId="{CEEE3D9E-9B91-40FB-AF17-8ADC0FF25C4B}" dt="2024-02-22T14:12:07.944" v="471" actId="14100"/>
        <pc:sldMkLst>
          <pc:docMk/>
          <pc:sldMk cId="109857222" sldId="256"/>
        </pc:sldMkLst>
        <pc:spChg chg="mod">
          <ac:chgData name="Behague, Sabina" userId="2f9f8379-56ce-455c-81be-d1dc66b28ae7" providerId="ADAL" clId="{CEEE3D9E-9B91-40FB-AF17-8ADC0FF25C4B}" dt="2024-02-22T14:12:07.944" v="471" actId="14100"/>
          <ac:spMkLst>
            <pc:docMk/>
            <pc:sldMk cId="109857222" sldId="256"/>
            <ac:spMk id="2" creationId="{1A96E62C-C90C-E1CA-D4BE-5C7A56C37216}"/>
          </ac:spMkLst>
        </pc:spChg>
        <pc:spChg chg="mod">
          <ac:chgData name="Behague, Sabina" userId="2f9f8379-56ce-455c-81be-d1dc66b28ae7" providerId="ADAL" clId="{CEEE3D9E-9B91-40FB-AF17-8ADC0FF25C4B}" dt="2024-02-21T22:32:59.935" v="31" actId="6549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CEEE3D9E-9B91-40FB-AF17-8ADC0FF25C4B}" dt="2024-03-04T22:43:32.798" v="1923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CEEE3D9E-9B91-40FB-AF17-8ADC0FF25C4B}" dt="2024-03-04T22:43:32.798" v="1923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2f9f8379-56ce-455c-81be-d1dc66b28ae7" providerId="ADAL" clId="{CEEE3D9E-9B91-40FB-AF17-8ADC0FF25C4B}" dt="2024-02-22T14:22:50.759" v="473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del">
        <pc:chgData name="Behague, Sabina" userId="2f9f8379-56ce-455c-81be-d1dc66b28ae7" providerId="ADAL" clId="{CEEE3D9E-9B91-40FB-AF17-8ADC0FF25C4B}" dt="2024-02-22T15:04:29.061" v="877" actId="47"/>
        <pc:sldMkLst>
          <pc:docMk/>
          <pc:sldMk cId="1428788921" sldId="262"/>
        </pc:sldMkLst>
      </pc:sldChg>
      <pc:sldChg chg="del">
        <pc:chgData name="Behague, Sabina" userId="2f9f8379-56ce-455c-81be-d1dc66b28ae7" providerId="ADAL" clId="{CEEE3D9E-9B91-40FB-AF17-8ADC0FF25C4B}" dt="2024-02-22T15:16:34.698" v="1101" actId="47"/>
        <pc:sldMkLst>
          <pc:docMk/>
          <pc:sldMk cId="2479953464" sldId="264"/>
        </pc:sldMkLst>
      </pc:sldChg>
      <pc:sldChg chg="del">
        <pc:chgData name="Behague, Sabina" userId="2f9f8379-56ce-455c-81be-d1dc66b28ae7" providerId="ADAL" clId="{CEEE3D9E-9B91-40FB-AF17-8ADC0FF25C4B}" dt="2024-02-22T15:16:36.248" v="1102" actId="47"/>
        <pc:sldMkLst>
          <pc:docMk/>
          <pc:sldMk cId="3502258445" sldId="283"/>
        </pc:sldMkLst>
      </pc:sldChg>
      <pc:sldChg chg="del">
        <pc:chgData name="Behague, Sabina" userId="2f9f8379-56ce-455c-81be-d1dc66b28ae7" providerId="ADAL" clId="{CEEE3D9E-9B91-40FB-AF17-8ADC0FF25C4B}" dt="2024-02-22T15:16:59.279" v="1105" actId="47"/>
        <pc:sldMkLst>
          <pc:docMk/>
          <pc:sldMk cId="2004344858" sldId="288"/>
        </pc:sldMkLst>
      </pc:sldChg>
      <pc:sldChg chg="modSp mod">
        <pc:chgData name="Behague, Sabina" userId="2f9f8379-56ce-455c-81be-d1dc66b28ae7" providerId="ADAL" clId="{CEEE3D9E-9B91-40FB-AF17-8ADC0FF25C4B}" dt="2024-03-05T18:42:38.560" v="3118" actId="14100"/>
        <pc:sldMkLst>
          <pc:docMk/>
          <pc:sldMk cId="3475639167" sldId="289"/>
        </pc:sldMkLst>
        <pc:spChg chg="mod">
          <ac:chgData name="Behague, Sabina" userId="2f9f8379-56ce-455c-81be-d1dc66b28ae7" providerId="ADAL" clId="{CEEE3D9E-9B91-40FB-AF17-8ADC0FF25C4B}" dt="2024-03-05T16:30:57.578" v="2411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CEEE3D9E-9B91-40FB-AF17-8ADC0FF25C4B}" dt="2024-03-05T18:42:38.560" v="3118" actId="14100"/>
          <ac:spMkLst>
            <pc:docMk/>
            <pc:sldMk cId="3475639167" sldId="289"/>
            <ac:spMk id="3" creationId="{F2A31AE5-F919-CA50-BF07-AF012D87D146}"/>
          </ac:spMkLst>
        </pc:spChg>
      </pc:sldChg>
      <pc:sldChg chg="delSp modSp mod ord modNotesTx">
        <pc:chgData name="Behague, Sabina" userId="2f9f8379-56ce-455c-81be-d1dc66b28ae7" providerId="ADAL" clId="{CEEE3D9E-9B91-40FB-AF17-8ADC0FF25C4B}" dt="2024-03-10T12:59:17.657" v="3123" actId="20577"/>
        <pc:sldMkLst>
          <pc:docMk/>
          <pc:sldMk cId="61370533" sldId="290"/>
        </pc:sldMkLst>
        <pc:spChg chg="mod">
          <ac:chgData name="Behague, Sabina" userId="2f9f8379-56ce-455c-81be-d1dc66b28ae7" providerId="ADAL" clId="{CEEE3D9E-9B91-40FB-AF17-8ADC0FF25C4B}" dt="2024-03-10T12:59:17.657" v="3123" actId="20577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ehague, Sabina" userId="2f9f8379-56ce-455c-81be-d1dc66b28ae7" providerId="ADAL" clId="{CEEE3D9E-9B91-40FB-AF17-8ADC0FF25C4B}" dt="2024-02-22T14:40:16.186" v="728" actId="20577"/>
          <ac:spMkLst>
            <pc:docMk/>
            <pc:sldMk cId="61370533" sldId="290"/>
            <ac:spMk id="3" creationId="{E4FD1E92-5DBC-B105-F246-2355E4FF9A74}"/>
          </ac:spMkLst>
        </pc:spChg>
        <pc:spChg chg="del mod">
          <ac:chgData name="Behague, Sabina" userId="2f9f8379-56ce-455c-81be-d1dc66b28ae7" providerId="ADAL" clId="{CEEE3D9E-9B91-40FB-AF17-8ADC0FF25C4B}" dt="2024-02-22T14:29:52.652" v="481" actId="478"/>
          <ac:spMkLst>
            <pc:docMk/>
            <pc:sldMk cId="61370533" sldId="290"/>
            <ac:spMk id="6" creationId="{3F5245B0-379C-596F-2E16-6C83A071FCFA}"/>
          </ac:spMkLst>
        </pc:spChg>
        <pc:picChg chg="del">
          <ac:chgData name="Behague, Sabina" userId="2f9f8379-56ce-455c-81be-d1dc66b28ae7" providerId="ADAL" clId="{CEEE3D9E-9B91-40FB-AF17-8ADC0FF25C4B}" dt="2024-02-22T14:29:50.562" v="479" actId="478"/>
          <ac:picMkLst>
            <pc:docMk/>
            <pc:sldMk cId="61370533" sldId="290"/>
            <ac:picMk id="4" creationId="{E4F59E7A-8ACC-D8D3-9381-6210CF4F6256}"/>
          </ac:picMkLst>
        </pc:picChg>
      </pc:sldChg>
      <pc:sldChg chg="del">
        <pc:chgData name="Behague, Sabina" userId="2f9f8379-56ce-455c-81be-d1dc66b28ae7" providerId="ADAL" clId="{CEEE3D9E-9B91-40FB-AF17-8ADC0FF25C4B}" dt="2024-02-22T15:16:29.466" v="1098" actId="47"/>
        <pc:sldMkLst>
          <pc:docMk/>
          <pc:sldMk cId="4205298638" sldId="292"/>
        </pc:sldMkLst>
      </pc:sldChg>
      <pc:sldChg chg="addSp delSp modSp mod delCm modCm modNotesTx">
        <pc:chgData name="Behague, Sabina" userId="2f9f8379-56ce-455c-81be-d1dc66b28ae7" providerId="ADAL" clId="{CEEE3D9E-9B91-40FB-AF17-8ADC0FF25C4B}" dt="2024-03-10T12:59:04.996" v="3119"/>
        <pc:sldMkLst>
          <pc:docMk/>
          <pc:sldMk cId="1925132525" sldId="294"/>
        </pc:sldMkLst>
        <pc:spChg chg="mod">
          <ac:chgData name="Behague, Sabina" userId="2f9f8379-56ce-455c-81be-d1dc66b28ae7" providerId="ADAL" clId="{CEEE3D9E-9B91-40FB-AF17-8ADC0FF25C4B}" dt="2024-02-22T14:46:00.468" v="797" actId="20577"/>
          <ac:spMkLst>
            <pc:docMk/>
            <pc:sldMk cId="1925132525" sldId="294"/>
            <ac:spMk id="2" creationId="{F6245169-1799-41CD-B28E-D2D20D16AD73}"/>
          </ac:spMkLst>
        </pc:spChg>
        <pc:spChg chg="del mod">
          <ac:chgData name="Behague, Sabina" userId="2f9f8379-56ce-455c-81be-d1dc66b28ae7" providerId="ADAL" clId="{CEEE3D9E-9B91-40FB-AF17-8ADC0FF25C4B}" dt="2024-03-05T15:56:00.522" v="2159" actId="478"/>
          <ac:spMkLst>
            <pc:docMk/>
            <pc:sldMk cId="1925132525" sldId="294"/>
            <ac:spMk id="3" creationId="{E4FD1E92-5DBC-B105-F246-2355E4FF9A74}"/>
          </ac:spMkLst>
        </pc:spChg>
        <pc:spChg chg="del">
          <ac:chgData name="Behague, Sabina" userId="2f9f8379-56ce-455c-81be-d1dc66b28ae7" providerId="ADAL" clId="{CEEE3D9E-9B91-40FB-AF17-8ADC0FF25C4B}" dt="2024-02-21T22:48:25.412" v="467" actId="478"/>
          <ac:spMkLst>
            <pc:docMk/>
            <pc:sldMk cId="1925132525" sldId="294"/>
            <ac:spMk id="4" creationId="{87E0FD17-000E-F917-D7E1-AFF7CACBF13D}"/>
          </ac:spMkLst>
        </pc:spChg>
        <pc:spChg chg="add mod">
          <ac:chgData name="Behague, Sabina" userId="2f9f8379-56ce-455c-81be-d1dc66b28ae7" providerId="ADAL" clId="{CEEE3D9E-9B91-40FB-AF17-8ADC0FF25C4B}" dt="2024-03-05T15:56:12.166" v="2161" actId="1076"/>
          <ac:spMkLst>
            <pc:docMk/>
            <pc:sldMk cId="1925132525" sldId="294"/>
            <ac:spMk id="5" creationId="{2794EA2A-FF98-3D6A-2C50-AD3403E36A17}"/>
          </ac:spMkLst>
        </pc:spChg>
        <pc:spChg chg="add mod">
          <ac:chgData name="Behague, Sabina" userId="2f9f8379-56ce-455c-81be-d1dc66b28ae7" providerId="ADAL" clId="{CEEE3D9E-9B91-40FB-AF17-8ADC0FF25C4B}" dt="2024-03-05T15:56:22.495" v="2164" actId="20577"/>
          <ac:spMkLst>
            <pc:docMk/>
            <pc:sldMk cId="1925132525" sldId="294"/>
            <ac:spMk id="11" creationId="{9952F67B-ABDE-6B44-69BC-68019503BCB2}"/>
          </ac:spMkLst>
        </pc:spChg>
        <pc:spChg chg="add del mod">
          <ac:chgData name="Behague, Sabina" userId="2f9f8379-56ce-455c-81be-d1dc66b28ae7" providerId="ADAL" clId="{CEEE3D9E-9B91-40FB-AF17-8ADC0FF25C4B}" dt="2024-03-05T15:56:06.354" v="2160" actId="478"/>
          <ac:spMkLst>
            <pc:docMk/>
            <pc:sldMk cId="1925132525" sldId="294"/>
            <ac:spMk id="16" creationId="{45BDD248-0AD6-8E4D-42DC-3B23F8485B06}"/>
          </ac:spMkLst>
        </pc:spChg>
        <pc:graphicFrameChg chg="add mod">
          <ac:chgData name="Behague, Sabina" userId="2f9f8379-56ce-455c-81be-d1dc66b28ae7" providerId="ADAL" clId="{CEEE3D9E-9B91-40FB-AF17-8ADC0FF25C4B}" dt="2024-03-05T15:51:45.267" v="2055"/>
          <ac:graphicFrameMkLst>
            <pc:docMk/>
            <pc:sldMk cId="1925132525" sldId="294"/>
            <ac:graphicFrameMk id="6" creationId="{2414B6E4-8A19-8FD5-A7B4-E0C33C4B5150}"/>
          </ac:graphicFrameMkLst>
        </pc:graphicFrameChg>
        <pc:graphicFrameChg chg="mod">
          <ac:chgData name="Behague, Sabina" userId="2f9f8379-56ce-455c-81be-d1dc66b28ae7" providerId="ADAL" clId="{CEEE3D9E-9B91-40FB-AF17-8ADC0FF25C4B}" dt="2024-03-05T15:56:58.409" v="2169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cxnChg chg="add mod">
          <ac:chgData name="Behague, Sabina" userId="2f9f8379-56ce-455c-81be-d1dc66b28ae7" providerId="ADAL" clId="{CEEE3D9E-9B91-40FB-AF17-8ADC0FF25C4B}" dt="2024-03-05T15:56:14.874" v="2162" actId="1076"/>
          <ac:cxnSpMkLst>
            <pc:docMk/>
            <pc:sldMk cId="1925132525" sldId="294"/>
            <ac:cxnSpMk id="7" creationId="{218B70D2-E4AE-4E76-5AC9-AB6202B17625}"/>
          </ac:cxnSpMkLst>
        </pc:cxnChg>
        <pc:cxnChg chg="add mod">
          <ac:chgData name="Behague, Sabina" userId="2f9f8379-56ce-455c-81be-d1dc66b28ae7" providerId="ADAL" clId="{CEEE3D9E-9B91-40FB-AF17-8ADC0FF25C4B}" dt="2024-03-05T15:56:32.298" v="2165" actId="1076"/>
          <ac:cxnSpMkLst>
            <pc:docMk/>
            <pc:sldMk cId="1925132525" sldId="294"/>
            <ac:cxnSpMk id="12" creationId="{BA4FD5BB-9AA1-EE33-CFAD-DAE8943A85F5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CEEE3D9E-9B91-40FB-AF17-8ADC0FF25C4B}" dt="2024-03-10T12:59:04.996" v="3119"/>
              <pc2:cmMkLst xmlns:pc2="http://schemas.microsoft.com/office/powerpoint/2019/9/main/command">
                <pc:docMk/>
                <pc:sldMk cId="1925132525" sldId="294"/>
                <pc2:cmMk id="{E899AF38-C745-417D-8976-2C7B4A66E8D8}"/>
              </pc2:cmMkLst>
            </pc226:cmChg>
          </p:ext>
        </pc:extLst>
      </pc:sldChg>
      <pc:sldChg chg="del">
        <pc:chgData name="Behague, Sabina" userId="2f9f8379-56ce-455c-81be-d1dc66b28ae7" providerId="ADAL" clId="{CEEE3D9E-9B91-40FB-AF17-8ADC0FF25C4B}" dt="2024-02-22T19:00:31.699" v="1655" actId="47"/>
        <pc:sldMkLst>
          <pc:docMk/>
          <pc:sldMk cId="476875324" sldId="296"/>
        </pc:sldMkLst>
      </pc:sldChg>
      <pc:sldChg chg="del">
        <pc:chgData name="Behague, Sabina" userId="2f9f8379-56ce-455c-81be-d1dc66b28ae7" providerId="ADAL" clId="{CEEE3D9E-9B91-40FB-AF17-8ADC0FF25C4B}" dt="2024-02-22T14:29:21.982" v="475" actId="47"/>
        <pc:sldMkLst>
          <pc:docMk/>
          <pc:sldMk cId="3332005300" sldId="322"/>
        </pc:sldMkLst>
      </pc:sldChg>
      <pc:sldChg chg="del">
        <pc:chgData name="Behague, Sabina" userId="2f9f8379-56ce-455c-81be-d1dc66b28ae7" providerId="ADAL" clId="{CEEE3D9E-9B91-40FB-AF17-8ADC0FF25C4B}" dt="2024-02-22T14:29:22.867" v="476" actId="47"/>
        <pc:sldMkLst>
          <pc:docMk/>
          <pc:sldMk cId="327494629" sldId="323"/>
        </pc:sldMkLst>
      </pc:sldChg>
      <pc:sldChg chg="modSp del mod ord">
        <pc:chgData name="Behague, Sabina" userId="2f9f8379-56ce-455c-81be-d1dc66b28ae7" providerId="ADAL" clId="{CEEE3D9E-9B91-40FB-AF17-8ADC0FF25C4B}" dt="2024-03-04T22:41:01.803" v="1901" actId="47"/>
        <pc:sldMkLst>
          <pc:docMk/>
          <pc:sldMk cId="314515802" sldId="324"/>
        </pc:sldMkLst>
        <pc:spChg chg="mod">
          <ac:chgData name="Behague, Sabina" userId="2f9f8379-56ce-455c-81be-d1dc66b28ae7" providerId="ADAL" clId="{CEEE3D9E-9B91-40FB-AF17-8ADC0FF25C4B}" dt="2024-02-22T19:01:50.715" v="1685" actId="6549"/>
          <ac:spMkLst>
            <pc:docMk/>
            <pc:sldMk cId="314515802" sldId="324"/>
            <ac:spMk id="3" creationId="{7F10B6DC-6AF4-BFD9-E1D5-B98AA266289F}"/>
          </ac:spMkLst>
        </pc:spChg>
        <pc:spChg chg="mod">
          <ac:chgData name="Behague, Sabina" userId="2f9f8379-56ce-455c-81be-d1dc66b28ae7" providerId="ADAL" clId="{CEEE3D9E-9B91-40FB-AF17-8ADC0FF25C4B}" dt="2024-02-22T15:14:42.618" v="1073" actId="207"/>
          <ac:spMkLst>
            <pc:docMk/>
            <pc:sldMk cId="314515802" sldId="324"/>
            <ac:spMk id="9" creationId="{E690F70B-E368-D7F5-795E-B5139345EF71}"/>
          </ac:spMkLst>
        </pc:spChg>
      </pc:sldChg>
      <pc:sldChg chg="del">
        <pc:chgData name="Behague, Sabina" userId="2f9f8379-56ce-455c-81be-d1dc66b28ae7" providerId="ADAL" clId="{CEEE3D9E-9B91-40FB-AF17-8ADC0FF25C4B}" dt="2024-02-22T15:04:30.207" v="878" actId="47"/>
        <pc:sldMkLst>
          <pc:docMk/>
          <pc:sldMk cId="661188151" sldId="325"/>
        </pc:sldMkLst>
      </pc:sldChg>
      <pc:sldChg chg="modSp del mod ord">
        <pc:chgData name="Behague, Sabina" userId="2f9f8379-56ce-455c-81be-d1dc66b28ae7" providerId="ADAL" clId="{CEEE3D9E-9B91-40FB-AF17-8ADC0FF25C4B}" dt="2024-03-04T22:43:09.809" v="1918" actId="47"/>
        <pc:sldMkLst>
          <pc:docMk/>
          <pc:sldMk cId="1504281115" sldId="326"/>
        </pc:sldMkLst>
        <pc:spChg chg="mod">
          <ac:chgData name="Behague, Sabina" userId="2f9f8379-56ce-455c-81be-d1dc66b28ae7" providerId="ADAL" clId="{CEEE3D9E-9B91-40FB-AF17-8ADC0FF25C4B}" dt="2024-03-04T22:43:01.246" v="1917" actId="20577"/>
          <ac:spMkLst>
            <pc:docMk/>
            <pc:sldMk cId="1504281115" sldId="326"/>
            <ac:spMk id="3" creationId="{7F10B6DC-6AF4-BFD9-E1D5-B98AA266289F}"/>
          </ac:spMkLst>
        </pc:spChg>
        <pc:spChg chg="mod">
          <ac:chgData name="Behague, Sabina" userId="2f9f8379-56ce-455c-81be-d1dc66b28ae7" providerId="ADAL" clId="{CEEE3D9E-9B91-40FB-AF17-8ADC0FF25C4B}" dt="2024-02-22T15:15:15.418" v="1080" actId="207"/>
          <ac:spMkLst>
            <pc:docMk/>
            <pc:sldMk cId="1504281115" sldId="326"/>
            <ac:spMk id="9" creationId="{E690F70B-E368-D7F5-795E-B5139345EF71}"/>
          </ac:spMkLst>
        </pc:spChg>
      </pc:sldChg>
      <pc:sldChg chg="del">
        <pc:chgData name="Behague, Sabina" userId="2f9f8379-56ce-455c-81be-d1dc66b28ae7" providerId="ADAL" clId="{CEEE3D9E-9B91-40FB-AF17-8ADC0FF25C4B}" dt="2024-02-22T15:17:00.294" v="1106" actId="47"/>
        <pc:sldMkLst>
          <pc:docMk/>
          <pc:sldMk cId="2410084660" sldId="327"/>
        </pc:sldMkLst>
      </pc:sldChg>
      <pc:sldChg chg="addSp delSp modSp add mod delCm modCm modNotesTx">
        <pc:chgData name="Behague, Sabina" userId="2f9f8379-56ce-455c-81be-d1dc66b28ae7" providerId="ADAL" clId="{CEEE3D9E-9B91-40FB-AF17-8ADC0FF25C4B}" dt="2024-03-10T13:00:22.114" v="3141" actId="20577"/>
        <pc:sldMkLst>
          <pc:docMk/>
          <pc:sldMk cId="2158953782" sldId="328"/>
        </pc:sldMkLst>
        <pc:spChg chg="mod">
          <ac:chgData name="Behague, Sabina" userId="2f9f8379-56ce-455c-81be-d1dc66b28ae7" providerId="ADAL" clId="{CEEE3D9E-9B91-40FB-AF17-8ADC0FF25C4B}" dt="2024-03-10T13:00:22.114" v="3141" actId="20577"/>
          <ac:spMkLst>
            <pc:docMk/>
            <pc:sldMk cId="2158953782" sldId="328"/>
            <ac:spMk id="2" creationId="{F6245169-1799-41CD-B28E-D2D20D16AD73}"/>
          </ac:spMkLst>
        </pc:spChg>
        <pc:spChg chg="del">
          <ac:chgData name="Behague, Sabina" userId="2f9f8379-56ce-455c-81be-d1dc66b28ae7" providerId="ADAL" clId="{CEEE3D9E-9B91-40FB-AF17-8ADC0FF25C4B}" dt="2024-02-22T15:59:55.746" v="1478" actId="478"/>
          <ac:spMkLst>
            <pc:docMk/>
            <pc:sldMk cId="2158953782" sldId="328"/>
            <ac:spMk id="3" creationId="{A6DCF9D2-87B3-F55C-FC1E-91302F0C2EEC}"/>
          </ac:spMkLst>
        </pc:spChg>
        <pc:spChg chg="del">
          <ac:chgData name="Behague, Sabina" userId="2f9f8379-56ce-455c-81be-d1dc66b28ae7" providerId="ADAL" clId="{CEEE3D9E-9B91-40FB-AF17-8ADC0FF25C4B}" dt="2024-02-22T15:59:53.537" v="1477" actId="478"/>
          <ac:spMkLst>
            <pc:docMk/>
            <pc:sldMk cId="2158953782" sldId="328"/>
            <ac:spMk id="5" creationId="{EA05FDD7-0843-D88F-9628-40FFCFB3887A}"/>
          </ac:spMkLst>
        </pc:spChg>
        <pc:spChg chg="add mod">
          <ac:chgData name="Behague, Sabina" userId="2f9f8379-56ce-455c-81be-d1dc66b28ae7" providerId="ADAL" clId="{CEEE3D9E-9B91-40FB-AF17-8ADC0FF25C4B}" dt="2024-03-05T16:03:15.823" v="2352" actId="1076"/>
          <ac:spMkLst>
            <pc:docMk/>
            <pc:sldMk cId="2158953782" sldId="328"/>
            <ac:spMk id="6" creationId="{69378A7C-E645-F607-6E32-A5E5CD0B0A8B}"/>
          </ac:spMkLst>
        </pc:spChg>
        <pc:spChg chg="add del">
          <ac:chgData name="Behague, Sabina" userId="2f9f8379-56ce-455c-81be-d1dc66b28ae7" providerId="ADAL" clId="{CEEE3D9E-9B91-40FB-AF17-8ADC0FF25C4B}" dt="2024-02-22T18:11:10.005" v="1488" actId="478"/>
          <ac:spMkLst>
            <pc:docMk/>
            <pc:sldMk cId="2158953782" sldId="328"/>
            <ac:spMk id="7" creationId="{E8E3546C-2E6D-0B77-D91C-88F7B8B22A1F}"/>
          </ac:spMkLst>
        </pc:spChg>
        <pc:spChg chg="del">
          <ac:chgData name="Behague, Sabina" userId="2f9f8379-56ce-455c-81be-d1dc66b28ae7" providerId="ADAL" clId="{CEEE3D9E-9B91-40FB-AF17-8ADC0FF25C4B}" dt="2024-02-22T15:57:25.794" v="1387" actId="478"/>
          <ac:spMkLst>
            <pc:docMk/>
            <pc:sldMk cId="2158953782" sldId="328"/>
            <ac:spMk id="10" creationId="{23F02814-C03D-2DDE-02BC-E93A96D833ED}"/>
          </ac:spMkLst>
        </pc:spChg>
        <pc:spChg chg="mod">
          <ac:chgData name="Behague, Sabina" userId="2f9f8379-56ce-455c-81be-d1dc66b28ae7" providerId="ADAL" clId="{CEEE3D9E-9B91-40FB-AF17-8ADC0FF25C4B}" dt="2024-03-05T16:02:02.228" v="2338" actId="1076"/>
          <ac:spMkLst>
            <pc:docMk/>
            <pc:sldMk cId="2158953782" sldId="328"/>
            <ac:spMk id="13" creationId="{406D6780-A6D5-E3F1-B200-12CFDE5A7BE6}"/>
          </ac:spMkLst>
        </pc:spChg>
        <pc:graphicFrameChg chg="mod">
          <ac:chgData name="Behague, Sabina" userId="2f9f8379-56ce-455c-81be-d1dc66b28ae7" providerId="ADAL" clId="{CEEE3D9E-9B91-40FB-AF17-8ADC0FF25C4B}" dt="2024-03-05T16:02:05.890" v="2339"/>
          <ac:graphicFrameMkLst>
            <pc:docMk/>
            <pc:sldMk cId="2158953782" sldId="328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CEEE3D9E-9B91-40FB-AF17-8ADC0FF25C4B}" dt="2024-02-22T15:57:24.018" v="1386" actId="478"/>
          <ac:picMkLst>
            <pc:docMk/>
            <pc:sldMk cId="2158953782" sldId="328"/>
            <ac:picMk id="4" creationId="{EDAC1004-E5FF-03E5-0ED9-4040009DB555}"/>
          </ac:picMkLst>
        </pc:picChg>
        <pc:cxnChg chg="add mod">
          <ac:chgData name="Behague, Sabina" userId="2f9f8379-56ce-455c-81be-d1dc66b28ae7" providerId="ADAL" clId="{CEEE3D9E-9B91-40FB-AF17-8ADC0FF25C4B}" dt="2024-03-05T16:02:30.315" v="2345" actId="14100"/>
          <ac:cxnSpMkLst>
            <pc:docMk/>
            <pc:sldMk cId="2158953782" sldId="328"/>
            <ac:cxnSpMk id="3" creationId="{BFA442BF-F523-83D8-1D71-0F65F7BE5BCD}"/>
          </ac:cxnSpMkLst>
        </pc:cxnChg>
        <pc:cxnChg chg="add mod">
          <ac:chgData name="Behague, Sabina" userId="2f9f8379-56ce-455c-81be-d1dc66b28ae7" providerId="ADAL" clId="{CEEE3D9E-9B91-40FB-AF17-8ADC0FF25C4B}" dt="2024-03-05T16:02:18.088" v="2342" actId="14100"/>
          <ac:cxnSpMkLst>
            <pc:docMk/>
            <pc:sldMk cId="2158953782" sldId="328"/>
            <ac:cxnSpMk id="4" creationId="{00D96D8B-A3FF-CA53-05E2-019137D2F3F1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CEEE3D9E-9B91-40FB-AF17-8ADC0FF25C4B}" dt="2024-03-10T13:00:18.869" v="3138"/>
              <pc2:cmMkLst xmlns:pc2="http://schemas.microsoft.com/office/powerpoint/2019/9/main/command">
                <pc:docMk/>
                <pc:sldMk cId="2158953782" sldId="328"/>
                <pc2:cmMk id="{1985298A-E271-401E-B042-322DCF1DA24C}"/>
              </pc2:cmMkLst>
            </pc226:cmChg>
          </p:ext>
        </pc:extLst>
      </pc:sldChg>
      <pc:sldChg chg="del">
        <pc:chgData name="Behague, Sabina" userId="2f9f8379-56ce-455c-81be-d1dc66b28ae7" providerId="ADAL" clId="{CEEE3D9E-9B91-40FB-AF17-8ADC0FF25C4B}" dt="2024-02-22T15:17:01.634" v="1107" actId="47"/>
        <pc:sldMkLst>
          <pc:docMk/>
          <pc:sldMk cId="3632646033" sldId="328"/>
        </pc:sldMkLst>
      </pc:sldChg>
      <pc:sldChg chg="modSp del mod">
        <pc:chgData name="Behague, Sabina" userId="2f9f8379-56ce-455c-81be-d1dc66b28ae7" providerId="ADAL" clId="{CEEE3D9E-9B91-40FB-AF17-8ADC0FF25C4B}" dt="2024-02-22T15:20:18.961" v="1163" actId="47"/>
        <pc:sldMkLst>
          <pc:docMk/>
          <pc:sldMk cId="3536622148" sldId="329"/>
        </pc:sldMkLst>
        <pc:spChg chg="mod">
          <ac:chgData name="Behague, Sabina" userId="2f9f8379-56ce-455c-81be-d1dc66b28ae7" providerId="ADAL" clId="{CEEE3D9E-9B91-40FB-AF17-8ADC0FF25C4B}" dt="2024-02-22T15:06:45.291" v="896"/>
          <ac:spMkLst>
            <pc:docMk/>
            <pc:sldMk cId="3536622148" sldId="329"/>
            <ac:spMk id="3" creationId="{7F10B6DC-6AF4-BFD9-E1D5-B98AA266289F}"/>
          </ac:spMkLst>
        </pc:spChg>
        <pc:spChg chg="mod">
          <ac:chgData name="Behague, Sabina" userId="2f9f8379-56ce-455c-81be-d1dc66b28ae7" providerId="ADAL" clId="{CEEE3D9E-9B91-40FB-AF17-8ADC0FF25C4B}" dt="2024-02-21T22:39:03.849" v="339" actId="20577"/>
          <ac:spMkLst>
            <pc:docMk/>
            <pc:sldMk cId="3536622148" sldId="329"/>
            <ac:spMk id="9" creationId="{E690F70B-E368-D7F5-795E-B5139345EF71}"/>
          </ac:spMkLst>
        </pc:spChg>
      </pc:sldChg>
      <pc:sldChg chg="modSp del mod">
        <pc:chgData name="Behague, Sabina" userId="2f9f8379-56ce-455c-81be-d1dc66b28ae7" providerId="ADAL" clId="{CEEE3D9E-9B91-40FB-AF17-8ADC0FF25C4B}" dt="2024-02-22T15:16:27.065" v="1097" actId="47"/>
        <pc:sldMkLst>
          <pc:docMk/>
          <pc:sldMk cId="2812464284" sldId="330"/>
        </pc:sldMkLst>
        <pc:spChg chg="mod">
          <ac:chgData name="Behague, Sabina" userId="2f9f8379-56ce-455c-81be-d1dc66b28ae7" providerId="ADAL" clId="{CEEE3D9E-9B91-40FB-AF17-8ADC0FF25C4B}" dt="2024-02-21T22:40:15.407" v="364" actId="27636"/>
          <ac:spMkLst>
            <pc:docMk/>
            <pc:sldMk cId="2812464284" sldId="330"/>
            <ac:spMk id="3" creationId="{7F10B6DC-6AF4-BFD9-E1D5-B98AA266289F}"/>
          </ac:spMkLst>
        </pc:spChg>
        <pc:spChg chg="mod">
          <ac:chgData name="Behague, Sabina" userId="2f9f8379-56ce-455c-81be-d1dc66b28ae7" providerId="ADAL" clId="{CEEE3D9E-9B91-40FB-AF17-8ADC0FF25C4B}" dt="2024-02-21T22:39:00.781" v="338" actId="20577"/>
          <ac:spMkLst>
            <pc:docMk/>
            <pc:sldMk cId="2812464284" sldId="330"/>
            <ac:spMk id="9" creationId="{E690F70B-E368-D7F5-795E-B5139345EF71}"/>
          </ac:spMkLst>
        </pc:spChg>
      </pc:sldChg>
      <pc:sldChg chg="del">
        <pc:chgData name="Behague, Sabina" userId="2f9f8379-56ce-455c-81be-d1dc66b28ae7" providerId="ADAL" clId="{CEEE3D9E-9B91-40FB-AF17-8ADC0FF25C4B}" dt="2024-02-22T15:16:31.208" v="1099" actId="47"/>
        <pc:sldMkLst>
          <pc:docMk/>
          <pc:sldMk cId="1612805360" sldId="331"/>
        </pc:sldMkLst>
      </pc:sldChg>
      <pc:sldChg chg="del">
        <pc:chgData name="Behague, Sabina" userId="2f9f8379-56ce-455c-81be-d1dc66b28ae7" providerId="ADAL" clId="{CEEE3D9E-9B91-40FB-AF17-8ADC0FF25C4B}" dt="2024-02-22T15:16:32.449" v="1100" actId="47"/>
        <pc:sldMkLst>
          <pc:docMk/>
          <pc:sldMk cId="1825204444" sldId="332"/>
        </pc:sldMkLst>
      </pc:sldChg>
      <pc:sldChg chg="del">
        <pc:chgData name="Behague, Sabina" userId="2f9f8379-56ce-455c-81be-d1dc66b28ae7" providerId="ADAL" clId="{CEEE3D9E-9B91-40FB-AF17-8ADC0FF25C4B}" dt="2024-02-22T14:35:41.724" v="649" actId="47"/>
        <pc:sldMkLst>
          <pc:docMk/>
          <pc:sldMk cId="3392635422" sldId="561"/>
        </pc:sldMkLst>
      </pc:sldChg>
      <pc:sldChg chg="del">
        <pc:chgData name="Behague, Sabina" userId="2f9f8379-56ce-455c-81be-d1dc66b28ae7" providerId="ADAL" clId="{CEEE3D9E-9B91-40FB-AF17-8ADC0FF25C4B}" dt="2024-02-22T15:04:26.106" v="876" actId="47"/>
        <pc:sldMkLst>
          <pc:docMk/>
          <pc:sldMk cId="900495966" sldId="562"/>
        </pc:sldMkLst>
      </pc:sldChg>
      <pc:sldChg chg="del">
        <pc:chgData name="Behague, Sabina" userId="2f9f8379-56ce-455c-81be-d1dc66b28ae7" providerId="ADAL" clId="{CEEE3D9E-9B91-40FB-AF17-8ADC0FF25C4B}" dt="2024-02-22T15:16:36.843" v="1103" actId="47"/>
        <pc:sldMkLst>
          <pc:docMk/>
          <pc:sldMk cId="2295640949" sldId="563"/>
        </pc:sldMkLst>
      </pc:sldChg>
      <pc:sldChg chg="new del">
        <pc:chgData name="Behague, Sabina" userId="2f9f8379-56ce-455c-81be-d1dc66b28ae7" providerId="ADAL" clId="{CEEE3D9E-9B91-40FB-AF17-8ADC0FF25C4B}" dt="2024-02-22T19:06:45.325" v="1745" actId="47"/>
        <pc:sldMkLst>
          <pc:docMk/>
          <pc:sldMk cId="3295873642" sldId="564"/>
        </pc:sldMkLst>
      </pc:sldChg>
      <pc:sldChg chg="addSp modSp add mod setBg">
        <pc:chgData name="Behague, Sabina" userId="2f9f8379-56ce-455c-81be-d1dc66b28ae7" providerId="ADAL" clId="{CEEE3D9E-9B91-40FB-AF17-8ADC0FF25C4B}" dt="2024-03-10T12:59:25.281" v="3127" actId="20577"/>
        <pc:sldMkLst>
          <pc:docMk/>
          <pc:sldMk cId="740896117" sldId="565"/>
        </pc:sldMkLst>
        <pc:spChg chg="mod">
          <ac:chgData name="Behague, Sabina" userId="2f9f8379-56ce-455c-81be-d1dc66b28ae7" providerId="ADAL" clId="{CEEE3D9E-9B91-40FB-AF17-8ADC0FF25C4B}" dt="2024-03-10T12:59:25.281" v="3127" actId="20577"/>
          <ac:spMkLst>
            <pc:docMk/>
            <pc:sldMk cId="740896117" sldId="565"/>
            <ac:spMk id="2" creationId="{921D80C6-3FEF-B5F2-2CD4-5B3BA6D2809C}"/>
          </ac:spMkLst>
        </pc:spChg>
        <pc:spChg chg="mod">
          <ac:chgData name="Behague, Sabina" userId="2f9f8379-56ce-455c-81be-d1dc66b28ae7" providerId="ADAL" clId="{CEEE3D9E-9B91-40FB-AF17-8ADC0FF25C4B}" dt="2024-02-22T14:40:12.193" v="727" actId="20577"/>
          <ac:spMkLst>
            <pc:docMk/>
            <pc:sldMk cId="740896117" sldId="565"/>
            <ac:spMk id="3" creationId="{59089419-47DF-D8FB-1AB7-D6E397853670}"/>
          </ac:spMkLst>
        </pc:spChg>
        <pc:spChg chg="mod">
          <ac:chgData name="Behague, Sabina" userId="2f9f8379-56ce-455c-81be-d1dc66b28ae7" providerId="ADAL" clId="{CEEE3D9E-9B91-40FB-AF17-8ADC0FF25C4B}" dt="2024-02-22T14:35:22.293" v="647"/>
          <ac:spMkLst>
            <pc:docMk/>
            <pc:sldMk cId="740896117" sldId="565"/>
            <ac:spMk id="5" creationId="{FD1CF8C9-B7F2-CEF5-E0A0-D2FBCF1C3BAC}"/>
          </ac:spMkLst>
        </pc:spChg>
        <pc:spChg chg="mod">
          <ac:chgData name="Behague, Sabina" userId="2f9f8379-56ce-455c-81be-d1dc66b28ae7" providerId="ADAL" clId="{CEEE3D9E-9B91-40FB-AF17-8ADC0FF25C4B}" dt="2024-02-22T14:35:22.293" v="647"/>
          <ac:spMkLst>
            <pc:docMk/>
            <pc:sldMk cId="740896117" sldId="565"/>
            <ac:spMk id="6" creationId="{84944651-82AC-336F-7BAA-F6CAB1CA403B}"/>
          </ac:spMkLst>
        </pc:spChg>
        <pc:spChg chg="mod">
          <ac:chgData name="Behague, Sabina" userId="2f9f8379-56ce-455c-81be-d1dc66b28ae7" providerId="ADAL" clId="{CEEE3D9E-9B91-40FB-AF17-8ADC0FF25C4B}" dt="2024-02-22T14:35:22.293" v="647"/>
          <ac:spMkLst>
            <pc:docMk/>
            <pc:sldMk cId="740896117" sldId="565"/>
            <ac:spMk id="7" creationId="{A3A357C9-5EB4-75AE-228E-1420A59DA435}"/>
          </ac:spMkLst>
        </pc:spChg>
        <pc:grpChg chg="add mod">
          <ac:chgData name="Behague, Sabina" userId="2f9f8379-56ce-455c-81be-d1dc66b28ae7" providerId="ADAL" clId="{CEEE3D9E-9B91-40FB-AF17-8ADC0FF25C4B}" dt="2024-02-22T14:35:22.293" v="647"/>
          <ac:grpSpMkLst>
            <pc:docMk/>
            <pc:sldMk cId="740896117" sldId="565"/>
            <ac:grpSpMk id="4" creationId="{5E2D69C1-D8DD-C543-510C-4FEC7FF74250}"/>
          </ac:grpSpMkLst>
        </pc:grpChg>
      </pc:sldChg>
      <pc:sldChg chg="delSp modSp add mod">
        <pc:chgData name="Behague, Sabina" userId="2f9f8379-56ce-455c-81be-d1dc66b28ae7" providerId="ADAL" clId="{CEEE3D9E-9B91-40FB-AF17-8ADC0FF25C4B}" dt="2024-03-10T12:59:35.800" v="3131" actId="20577"/>
        <pc:sldMkLst>
          <pc:docMk/>
          <pc:sldMk cId="560614375" sldId="566"/>
        </pc:sldMkLst>
        <pc:spChg chg="mod">
          <ac:chgData name="Behague, Sabina" userId="2f9f8379-56ce-455c-81be-d1dc66b28ae7" providerId="ADAL" clId="{CEEE3D9E-9B91-40FB-AF17-8ADC0FF25C4B}" dt="2024-03-10T12:59:35.800" v="3131" actId="20577"/>
          <ac:spMkLst>
            <pc:docMk/>
            <pc:sldMk cId="560614375" sldId="566"/>
            <ac:spMk id="2" creationId="{A89A7C31-4018-CA59-782C-019BAE3F972D}"/>
          </ac:spMkLst>
        </pc:spChg>
        <pc:spChg chg="del mod">
          <ac:chgData name="Behague, Sabina" userId="2f9f8379-56ce-455c-81be-d1dc66b28ae7" providerId="ADAL" clId="{CEEE3D9E-9B91-40FB-AF17-8ADC0FF25C4B}" dt="2024-02-22T14:36:08.798" v="669" actId="478"/>
          <ac:spMkLst>
            <pc:docMk/>
            <pc:sldMk cId="560614375" sldId="566"/>
            <ac:spMk id="3" creationId="{B2E7D377-E560-2701-2460-114AD1AE38AF}"/>
          </ac:spMkLst>
        </pc:spChg>
        <pc:spChg chg="mod">
          <ac:chgData name="Behague, Sabina" userId="2f9f8379-56ce-455c-81be-d1dc66b28ae7" providerId="ADAL" clId="{CEEE3D9E-9B91-40FB-AF17-8ADC0FF25C4B}" dt="2024-02-22T14:40:50.145" v="736" actId="1076"/>
          <ac:spMkLst>
            <pc:docMk/>
            <pc:sldMk cId="560614375" sldId="566"/>
            <ac:spMk id="5" creationId="{433713E8-8AF7-67C6-FD2F-346511EE1C00}"/>
          </ac:spMkLst>
        </pc:spChg>
        <pc:spChg chg="mod">
          <ac:chgData name="Behague, Sabina" userId="2f9f8379-56ce-455c-81be-d1dc66b28ae7" providerId="ADAL" clId="{CEEE3D9E-9B91-40FB-AF17-8ADC0FF25C4B}" dt="2024-02-22T14:37:33.855" v="691" actId="20577"/>
          <ac:spMkLst>
            <pc:docMk/>
            <pc:sldMk cId="560614375" sldId="566"/>
            <ac:spMk id="6" creationId="{B50F5FD1-5FB8-CFAA-49BA-A6662B1528C4}"/>
          </ac:spMkLst>
        </pc:spChg>
        <pc:spChg chg="mod">
          <ac:chgData name="Behague, Sabina" userId="2f9f8379-56ce-455c-81be-d1dc66b28ae7" providerId="ADAL" clId="{CEEE3D9E-9B91-40FB-AF17-8ADC0FF25C4B}" dt="2024-02-22T14:38:58.424" v="708" actId="207"/>
          <ac:spMkLst>
            <pc:docMk/>
            <pc:sldMk cId="560614375" sldId="566"/>
            <ac:spMk id="21" creationId="{76DD8B37-FDFE-C35B-681B-D50E1049C61B}"/>
          </ac:spMkLst>
        </pc:spChg>
        <pc:spChg chg="mod">
          <ac:chgData name="Behague, Sabina" userId="2f9f8379-56ce-455c-81be-d1dc66b28ae7" providerId="ADAL" clId="{CEEE3D9E-9B91-40FB-AF17-8ADC0FF25C4B}" dt="2024-02-22T14:38:54.261" v="707" actId="207"/>
          <ac:spMkLst>
            <pc:docMk/>
            <pc:sldMk cId="560614375" sldId="566"/>
            <ac:spMk id="22" creationId="{F43D3C20-7983-E409-F15D-B317BF00DDB5}"/>
          </ac:spMkLst>
        </pc:spChg>
        <pc:spChg chg="mod">
          <ac:chgData name="Behague, Sabina" userId="2f9f8379-56ce-455c-81be-d1dc66b28ae7" providerId="ADAL" clId="{CEEE3D9E-9B91-40FB-AF17-8ADC0FF25C4B}" dt="2024-02-22T14:39:02.833" v="709" actId="207"/>
          <ac:spMkLst>
            <pc:docMk/>
            <pc:sldMk cId="560614375" sldId="566"/>
            <ac:spMk id="23" creationId="{19842D6B-E71D-ECBD-4363-D217D3E94133}"/>
          </ac:spMkLst>
        </pc:spChg>
        <pc:spChg chg="mod">
          <ac:chgData name="Behague, Sabina" userId="2f9f8379-56ce-455c-81be-d1dc66b28ae7" providerId="ADAL" clId="{CEEE3D9E-9B91-40FB-AF17-8ADC0FF25C4B}" dt="2024-02-22T14:39:06.794" v="710" actId="207"/>
          <ac:spMkLst>
            <pc:docMk/>
            <pc:sldMk cId="560614375" sldId="566"/>
            <ac:spMk id="24" creationId="{30B0D4C0-A327-0BA2-D4D9-0B3CDD7A71AA}"/>
          </ac:spMkLst>
        </pc:spChg>
        <pc:spChg chg="mod">
          <ac:chgData name="Behague, Sabina" userId="2f9f8379-56ce-455c-81be-d1dc66b28ae7" providerId="ADAL" clId="{CEEE3D9E-9B91-40FB-AF17-8ADC0FF25C4B}" dt="2024-02-22T14:39:11.616" v="711" actId="207"/>
          <ac:spMkLst>
            <pc:docMk/>
            <pc:sldMk cId="560614375" sldId="566"/>
            <ac:spMk id="25" creationId="{855A33B2-F560-7B4C-D66A-6F5AA62C53A0}"/>
          </ac:spMkLst>
        </pc:spChg>
        <pc:spChg chg="mod">
          <ac:chgData name="Behague, Sabina" userId="2f9f8379-56ce-455c-81be-d1dc66b28ae7" providerId="ADAL" clId="{CEEE3D9E-9B91-40FB-AF17-8ADC0FF25C4B}" dt="2024-02-22T14:39:26.785" v="714" actId="207"/>
          <ac:spMkLst>
            <pc:docMk/>
            <pc:sldMk cId="560614375" sldId="566"/>
            <ac:spMk id="28" creationId="{21F60E0B-BBAE-433D-7BE6-4AC9A431D45E}"/>
          </ac:spMkLst>
        </pc:spChg>
        <pc:spChg chg="mod">
          <ac:chgData name="Behague, Sabina" userId="2f9f8379-56ce-455c-81be-d1dc66b28ae7" providerId="ADAL" clId="{CEEE3D9E-9B91-40FB-AF17-8ADC0FF25C4B}" dt="2024-02-22T14:39:31.442" v="715" actId="207"/>
          <ac:spMkLst>
            <pc:docMk/>
            <pc:sldMk cId="560614375" sldId="566"/>
            <ac:spMk id="29" creationId="{49E4A3DA-7D16-7B5A-1D50-7EEF4659D400}"/>
          </ac:spMkLst>
        </pc:spChg>
        <pc:spChg chg="mod">
          <ac:chgData name="Behague, Sabina" userId="2f9f8379-56ce-455c-81be-d1dc66b28ae7" providerId="ADAL" clId="{CEEE3D9E-9B91-40FB-AF17-8ADC0FF25C4B}" dt="2024-02-22T14:39:36.708" v="716" actId="207"/>
          <ac:spMkLst>
            <pc:docMk/>
            <pc:sldMk cId="560614375" sldId="566"/>
            <ac:spMk id="30" creationId="{60D40738-F232-C7B1-3961-C1C06364B8D6}"/>
          </ac:spMkLst>
        </pc:spChg>
        <pc:spChg chg="mod">
          <ac:chgData name="Behague, Sabina" userId="2f9f8379-56ce-455c-81be-d1dc66b28ae7" providerId="ADAL" clId="{CEEE3D9E-9B91-40FB-AF17-8ADC0FF25C4B}" dt="2024-02-22T14:39:40.740" v="717" actId="207"/>
          <ac:spMkLst>
            <pc:docMk/>
            <pc:sldMk cId="560614375" sldId="566"/>
            <ac:spMk id="31" creationId="{4A6435B1-5DA2-7D5F-15C9-407DE9550030}"/>
          </ac:spMkLst>
        </pc:spChg>
        <pc:spChg chg="mod">
          <ac:chgData name="Behague, Sabina" userId="2f9f8379-56ce-455c-81be-d1dc66b28ae7" providerId="ADAL" clId="{CEEE3D9E-9B91-40FB-AF17-8ADC0FF25C4B}" dt="2024-02-22T14:37:46.534" v="693" actId="6549"/>
          <ac:spMkLst>
            <pc:docMk/>
            <pc:sldMk cId="560614375" sldId="566"/>
            <ac:spMk id="33" creationId="{3694BE3F-152B-7ED0-2AA8-BD1754BFC404}"/>
          </ac:spMkLst>
        </pc:spChg>
        <pc:spChg chg="mod">
          <ac:chgData name="Behague, Sabina" userId="2f9f8379-56ce-455c-81be-d1dc66b28ae7" providerId="ADAL" clId="{CEEE3D9E-9B91-40FB-AF17-8ADC0FF25C4B}" dt="2024-02-22T14:37:42.143" v="692" actId="20577"/>
          <ac:spMkLst>
            <pc:docMk/>
            <pc:sldMk cId="560614375" sldId="566"/>
            <ac:spMk id="34" creationId="{5B4CCFB9-7ACA-7E51-6ACB-F501B890CA19}"/>
          </ac:spMkLst>
        </pc:spChg>
        <pc:spChg chg="mod">
          <ac:chgData name="Behague, Sabina" userId="2f9f8379-56ce-455c-81be-d1dc66b28ae7" providerId="ADAL" clId="{CEEE3D9E-9B91-40FB-AF17-8ADC0FF25C4B}" dt="2024-02-22T14:37:53.681" v="694" actId="20577"/>
          <ac:spMkLst>
            <pc:docMk/>
            <pc:sldMk cId="560614375" sldId="566"/>
            <ac:spMk id="35" creationId="{7B749C3C-C5ED-8EF8-FABD-EEF8ACA8A8C3}"/>
          </ac:spMkLst>
        </pc:spChg>
        <pc:spChg chg="mod">
          <ac:chgData name="Behague, Sabina" userId="2f9f8379-56ce-455c-81be-d1dc66b28ae7" providerId="ADAL" clId="{CEEE3D9E-9B91-40FB-AF17-8ADC0FF25C4B}" dt="2024-02-22T14:38:00.859" v="695" actId="20577"/>
          <ac:spMkLst>
            <pc:docMk/>
            <pc:sldMk cId="560614375" sldId="566"/>
            <ac:spMk id="36" creationId="{728C5622-8ACF-AC83-A84E-6D737439FD94}"/>
          </ac:spMkLst>
        </pc:spChg>
        <pc:spChg chg="mod">
          <ac:chgData name="Behague, Sabina" userId="2f9f8379-56ce-455c-81be-d1dc66b28ae7" providerId="ADAL" clId="{CEEE3D9E-9B91-40FB-AF17-8ADC0FF25C4B}" dt="2024-02-22T14:38:07.799" v="696" actId="20577"/>
          <ac:spMkLst>
            <pc:docMk/>
            <pc:sldMk cId="560614375" sldId="566"/>
            <ac:spMk id="37" creationId="{43FDB8CB-986F-B860-0529-6FBC401A825D}"/>
          </ac:spMkLst>
        </pc:spChg>
        <pc:spChg chg="mod">
          <ac:chgData name="Behague, Sabina" userId="2f9f8379-56ce-455c-81be-d1dc66b28ae7" providerId="ADAL" clId="{CEEE3D9E-9B91-40FB-AF17-8ADC0FF25C4B}" dt="2024-02-22T14:39:19.630" v="713" actId="20577"/>
          <ac:spMkLst>
            <pc:docMk/>
            <pc:sldMk cId="560614375" sldId="566"/>
            <ac:spMk id="38" creationId="{856F8359-1A5C-95DB-FD35-E41E781B4D42}"/>
          </ac:spMkLst>
        </pc:spChg>
        <pc:spChg chg="mod">
          <ac:chgData name="Behague, Sabina" userId="2f9f8379-56ce-455c-81be-d1dc66b28ae7" providerId="ADAL" clId="{CEEE3D9E-9B91-40FB-AF17-8ADC0FF25C4B}" dt="2024-02-22T14:38:16.277" v="698" actId="20577"/>
          <ac:spMkLst>
            <pc:docMk/>
            <pc:sldMk cId="560614375" sldId="566"/>
            <ac:spMk id="39" creationId="{70CF3982-2C8A-18B4-5057-25B10B84411C}"/>
          </ac:spMkLst>
        </pc:spChg>
        <pc:spChg chg="mod">
          <ac:chgData name="Behague, Sabina" userId="2f9f8379-56ce-455c-81be-d1dc66b28ae7" providerId="ADAL" clId="{CEEE3D9E-9B91-40FB-AF17-8ADC0FF25C4B}" dt="2024-02-22T14:38:25.482" v="700" actId="20577"/>
          <ac:spMkLst>
            <pc:docMk/>
            <pc:sldMk cId="560614375" sldId="566"/>
            <ac:spMk id="40" creationId="{E2F2575B-BFBD-902F-5C4E-82B4A102A777}"/>
          </ac:spMkLst>
        </pc:spChg>
        <pc:spChg chg="mod">
          <ac:chgData name="Behague, Sabina" userId="2f9f8379-56ce-455c-81be-d1dc66b28ae7" providerId="ADAL" clId="{CEEE3D9E-9B91-40FB-AF17-8ADC0FF25C4B}" dt="2024-02-22T14:38:35.364" v="702" actId="20577"/>
          <ac:spMkLst>
            <pc:docMk/>
            <pc:sldMk cId="560614375" sldId="566"/>
            <ac:spMk id="41" creationId="{B4BEA6DB-507C-3B2B-CC81-05149D870A77}"/>
          </ac:spMkLst>
        </pc:spChg>
        <pc:spChg chg="mod">
          <ac:chgData name="Behague, Sabina" userId="2f9f8379-56ce-455c-81be-d1dc66b28ae7" providerId="ADAL" clId="{CEEE3D9E-9B91-40FB-AF17-8ADC0FF25C4B}" dt="2024-02-22T14:38:40.880" v="704" actId="20577"/>
          <ac:spMkLst>
            <pc:docMk/>
            <pc:sldMk cId="560614375" sldId="566"/>
            <ac:spMk id="42" creationId="{0E37E0E4-2BCD-37EB-A30B-36383B0D7DA2}"/>
          </ac:spMkLst>
        </pc:spChg>
        <pc:spChg chg="mod">
          <ac:chgData name="Behague, Sabina" userId="2f9f8379-56ce-455c-81be-d1dc66b28ae7" providerId="ADAL" clId="{CEEE3D9E-9B91-40FB-AF17-8ADC0FF25C4B}" dt="2024-02-22T14:38:47.627" v="706" actId="20577"/>
          <ac:spMkLst>
            <pc:docMk/>
            <pc:sldMk cId="560614375" sldId="566"/>
            <ac:spMk id="43" creationId="{0D40679B-0725-CF53-4234-C84F390491F6}"/>
          </ac:spMkLst>
        </pc:spChg>
        <pc:picChg chg="del">
          <ac:chgData name="Behague, Sabina" userId="2f9f8379-56ce-455c-81be-d1dc66b28ae7" providerId="ADAL" clId="{CEEE3D9E-9B91-40FB-AF17-8ADC0FF25C4B}" dt="2024-02-22T14:36:09.383" v="670" actId="478"/>
          <ac:picMkLst>
            <pc:docMk/>
            <pc:sldMk cId="560614375" sldId="566"/>
            <ac:picMk id="4" creationId="{8BB74C90-D9DA-09FF-ED5F-E01B86353F73}"/>
          </ac:picMkLst>
        </pc:picChg>
      </pc:sldChg>
      <pc:sldChg chg="modSp add mod modNotesTx">
        <pc:chgData name="Behague, Sabina" userId="2f9f8379-56ce-455c-81be-d1dc66b28ae7" providerId="ADAL" clId="{CEEE3D9E-9B91-40FB-AF17-8ADC0FF25C4B}" dt="2024-03-10T12:59:47.266" v="3135" actId="20577"/>
        <pc:sldMkLst>
          <pc:docMk/>
          <pc:sldMk cId="3373114136" sldId="567"/>
        </pc:sldMkLst>
        <pc:spChg chg="mod">
          <ac:chgData name="Behague, Sabina" userId="2f9f8379-56ce-455c-81be-d1dc66b28ae7" providerId="ADAL" clId="{CEEE3D9E-9B91-40FB-AF17-8ADC0FF25C4B}" dt="2024-03-10T12:59:47.266" v="3135" actId="20577"/>
          <ac:spMkLst>
            <pc:docMk/>
            <pc:sldMk cId="3373114136" sldId="567"/>
            <ac:spMk id="2" creationId="{949155D1-D47C-B36D-C400-B0CFC6408AB0}"/>
          </ac:spMkLst>
        </pc:spChg>
        <pc:spChg chg="mod">
          <ac:chgData name="Behague, Sabina" userId="2f9f8379-56ce-455c-81be-d1dc66b28ae7" providerId="ADAL" clId="{CEEE3D9E-9B91-40FB-AF17-8ADC0FF25C4B}" dt="2024-02-22T14:41:00.978" v="742" actId="20577"/>
          <ac:spMkLst>
            <pc:docMk/>
            <pc:sldMk cId="3373114136" sldId="567"/>
            <ac:spMk id="5" creationId="{D2FE55E5-57AD-DE5F-0383-53F80D7B90B8}"/>
          </ac:spMkLst>
        </pc:spChg>
        <pc:spChg chg="mod">
          <ac:chgData name="Behague, Sabina" userId="2f9f8379-56ce-455c-81be-d1dc66b28ae7" providerId="ADAL" clId="{CEEE3D9E-9B91-40FB-AF17-8ADC0FF25C4B}" dt="2024-02-22T14:41:18.692" v="743" actId="20577"/>
          <ac:spMkLst>
            <pc:docMk/>
            <pc:sldMk cId="3373114136" sldId="567"/>
            <ac:spMk id="6" creationId="{F62AA023-47C9-4D9F-9A4A-456A21D2BF4D}"/>
          </ac:spMkLst>
        </pc:spChg>
        <pc:spChg chg="mod">
          <ac:chgData name="Behague, Sabina" userId="2f9f8379-56ce-455c-81be-d1dc66b28ae7" providerId="ADAL" clId="{CEEE3D9E-9B91-40FB-AF17-8ADC0FF25C4B}" dt="2024-02-22T14:43:03.048" v="760" actId="207"/>
          <ac:spMkLst>
            <pc:docMk/>
            <pc:sldMk cId="3373114136" sldId="567"/>
            <ac:spMk id="21" creationId="{07A03927-CA5B-F9A0-195D-F8AD4A0A34C5}"/>
          </ac:spMkLst>
        </pc:spChg>
        <pc:spChg chg="mod">
          <ac:chgData name="Behague, Sabina" userId="2f9f8379-56ce-455c-81be-d1dc66b28ae7" providerId="ADAL" clId="{CEEE3D9E-9B91-40FB-AF17-8ADC0FF25C4B}" dt="2024-02-22T14:43:07.482" v="761" actId="207"/>
          <ac:spMkLst>
            <pc:docMk/>
            <pc:sldMk cId="3373114136" sldId="567"/>
            <ac:spMk id="22" creationId="{CB339CE4-60E1-ECA9-A7ED-00ED3641D0DC}"/>
          </ac:spMkLst>
        </pc:spChg>
        <pc:spChg chg="mod">
          <ac:chgData name="Behague, Sabina" userId="2f9f8379-56ce-455c-81be-d1dc66b28ae7" providerId="ADAL" clId="{CEEE3D9E-9B91-40FB-AF17-8ADC0FF25C4B}" dt="2024-02-22T14:42:56.343" v="759" actId="207"/>
          <ac:spMkLst>
            <pc:docMk/>
            <pc:sldMk cId="3373114136" sldId="567"/>
            <ac:spMk id="25" creationId="{1DF8EAF9-EDFA-55E5-6384-6DD9974DE3F6}"/>
          </ac:spMkLst>
        </pc:spChg>
        <pc:spChg chg="mod">
          <ac:chgData name="Behague, Sabina" userId="2f9f8379-56ce-455c-81be-d1dc66b28ae7" providerId="ADAL" clId="{CEEE3D9E-9B91-40FB-AF17-8ADC0FF25C4B}" dt="2024-02-22T14:42:40.126" v="757" actId="207"/>
          <ac:spMkLst>
            <pc:docMk/>
            <pc:sldMk cId="3373114136" sldId="567"/>
            <ac:spMk id="27" creationId="{973F9630-39B2-8D42-89F7-725B3E13CD73}"/>
          </ac:spMkLst>
        </pc:spChg>
        <pc:spChg chg="mod">
          <ac:chgData name="Behague, Sabina" userId="2f9f8379-56ce-455c-81be-d1dc66b28ae7" providerId="ADAL" clId="{CEEE3D9E-9B91-40FB-AF17-8ADC0FF25C4B}" dt="2024-02-22T14:42:34.526" v="756" actId="207"/>
          <ac:spMkLst>
            <pc:docMk/>
            <pc:sldMk cId="3373114136" sldId="567"/>
            <ac:spMk id="28" creationId="{704B8E20-2A6B-5F2A-183F-BB4919921DA6}"/>
          </ac:spMkLst>
        </pc:spChg>
        <pc:spChg chg="mod">
          <ac:chgData name="Behague, Sabina" userId="2f9f8379-56ce-455c-81be-d1dc66b28ae7" providerId="ADAL" clId="{CEEE3D9E-9B91-40FB-AF17-8ADC0FF25C4B}" dt="2024-02-22T14:42:49.383" v="758" actId="207"/>
          <ac:spMkLst>
            <pc:docMk/>
            <pc:sldMk cId="3373114136" sldId="567"/>
            <ac:spMk id="29" creationId="{79C5A598-4063-B927-E85B-E0DE2F928940}"/>
          </ac:spMkLst>
        </pc:spChg>
        <pc:spChg chg="mod">
          <ac:chgData name="Behague, Sabina" userId="2f9f8379-56ce-455c-81be-d1dc66b28ae7" providerId="ADAL" clId="{CEEE3D9E-9B91-40FB-AF17-8ADC0FF25C4B}" dt="2024-02-22T14:41:27.448" v="744" actId="20577"/>
          <ac:spMkLst>
            <pc:docMk/>
            <pc:sldMk cId="3373114136" sldId="567"/>
            <ac:spMk id="34" creationId="{33AFD569-BC77-63AD-54BF-FBEFDDD7CB41}"/>
          </ac:spMkLst>
        </pc:spChg>
        <pc:spChg chg="mod">
          <ac:chgData name="Behague, Sabina" userId="2f9f8379-56ce-455c-81be-d1dc66b28ae7" providerId="ADAL" clId="{CEEE3D9E-9B91-40FB-AF17-8ADC0FF25C4B}" dt="2024-02-22T14:41:36.390" v="747" actId="20577"/>
          <ac:spMkLst>
            <pc:docMk/>
            <pc:sldMk cId="3373114136" sldId="567"/>
            <ac:spMk id="35" creationId="{6DA896C0-FD88-4583-AF81-43015AB1C7C8}"/>
          </ac:spMkLst>
        </pc:spChg>
        <pc:spChg chg="mod">
          <ac:chgData name="Behague, Sabina" userId="2f9f8379-56ce-455c-81be-d1dc66b28ae7" providerId="ADAL" clId="{CEEE3D9E-9B91-40FB-AF17-8ADC0FF25C4B}" dt="2024-02-22T14:41:43.424" v="748" actId="20577"/>
          <ac:spMkLst>
            <pc:docMk/>
            <pc:sldMk cId="3373114136" sldId="567"/>
            <ac:spMk id="36" creationId="{9D00416A-C2FA-DEC9-D687-E126BAB80041}"/>
          </ac:spMkLst>
        </pc:spChg>
        <pc:spChg chg="mod">
          <ac:chgData name="Behague, Sabina" userId="2f9f8379-56ce-455c-81be-d1dc66b28ae7" providerId="ADAL" clId="{CEEE3D9E-9B91-40FB-AF17-8ADC0FF25C4B}" dt="2024-02-22T14:41:47.417" v="749" actId="20577"/>
          <ac:spMkLst>
            <pc:docMk/>
            <pc:sldMk cId="3373114136" sldId="567"/>
            <ac:spMk id="37" creationId="{0EE7B340-A315-C076-AF50-441392B9FE16}"/>
          </ac:spMkLst>
        </pc:spChg>
        <pc:spChg chg="mod">
          <ac:chgData name="Behague, Sabina" userId="2f9f8379-56ce-455c-81be-d1dc66b28ae7" providerId="ADAL" clId="{CEEE3D9E-9B91-40FB-AF17-8ADC0FF25C4B}" dt="2024-02-22T14:41:57.692" v="751" actId="20577"/>
          <ac:spMkLst>
            <pc:docMk/>
            <pc:sldMk cId="3373114136" sldId="567"/>
            <ac:spMk id="38" creationId="{B2A5A14A-A8AF-C468-71E2-C5C7F2C35515}"/>
          </ac:spMkLst>
        </pc:spChg>
        <pc:spChg chg="mod">
          <ac:chgData name="Behague, Sabina" userId="2f9f8379-56ce-455c-81be-d1dc66b28ae7" providerId="ADAL" clId="{CEEE3D9E-9B91-40FB-AF17-8ADC0FF25C4B}" dt="2024-02-22T14:41:52.755" v="750" actId="20577"/>
          <ac:spMkLst>
            <pc:docMk/>
            <pc:sldMk cId="3373114136" sldId="567"/>
            <ac:spMk id="39" creationId="{7B2F2C82-FC16-811D-1BA2-98F3F30CBDA5}"/>
          </ac:spMkLst>
        </pc:spChg>
        <pc:spChg chg="mod">
          <ac:chgData name="Behague, Sabina" userId="2f9f8379-56ce-455c-81be-d1dc66b28ae7" providerId="ADAL" clId="{CEEE3D9E-9B91-40FB-AF17-8ADC0FF25C4B}" dt="2024-02-22T14:42:21.735" v="755" actId="20577"/>
          <ac:spMkLst>
            <pc:docMk/>
            <pc:sldMk cId="3373114136" sldId="567"/>
            <ac:spMk id="40" creationId="{90B6E5C9-1CE1-C45C-F3CE-540373F501F4}"/>
          </ac:spMkLst>
        </pc:spChg>
        <pc:spChg chg="mod">
          <ac:chgData name="Behague, Sabina" userId="2f9f8379-56ce-455c-81be-d1dc66b28ae7" providerId="ADAL" clId="{CEEE3D9E-9B91-40FB-AF17-8ADC0FF25C4B}" dt="2024-02-22T14:42:03.336" v="752" actId="20577"/>
          <ac:spMkLst>
            <pc:docMk/>
            <pc:sldMk cId="3373114136" sldId="567"/>
            <ac:spMk id="41" creationId="{991C38B1-15FA-96EC-EC00-D76865852DE8}"/>
          </ac:spMkLst>
        </pc:spChg>
        <pc:spChg chg="mod">
          <ac:chgData name="Behague, Sabina" userId="2f9f8379-56ce-455c-81be-d1dc66b28ae7" providerId="ADAL" clId="{CEEE3D9E-9B91-40FB-AF17-8ADC0FF25C4B}" dt="2024-02-22T14:42:08.520" v="753" actId="20577"/>
          <ac:spMkLst>
            <pc:docMk/>
            <pc:sldMk cId="3373114136" sldId="567"/>
            <ac:spMk id="42" creationId="{29D28709-9A30-71A9-F5E3-600B89EC7002}"/>
          </ac:spMkLst>
        </pc:spChg>
        <pc:spChg chg="mod">
          <ac:chgData name="Behague, Sabina" userId="2f9f8379-56ce-455c-81be-d1dc66b28ae7" providerId="ADAL" clId="{CEEE3D9E-9B91-40FB-AF17-8ADC0FF25C4B}" dt="2024-02-22T14:42:12.999" v="754" actId="20577"/>
          <ac:spMkLst>
            <pc:docMk/>
            <pc:sldMk cId="3373114136" sldId="567"/>
            <ac:spMk id="43" creationId="{4DABB5F0-E753-94BF-8D44-AB6FFEA7CCBC}"/>
          </ac:spMkLst>
        </pc:spChg>
      </pc:sldChg>
      <pc:sldChg chg="addSp modSp add del mod addCm modNotesTx">
        <pc:chgData name="Behague, Sabina" userId="2f9f8379-56ce-455c-81be-d1dc66b28ae7" providerId="ADAL" clId="{CEEE3D9E-9B91-40FB-AF17-8ADC0FF25C4B}" dt="2024-03-04T22:40:50.268" v="1900" actId="47"/>
        <pc:sldMkLst>
          <pc:docMk/>
          <pc:sldMk cId="3795554483" sldId="568"/>
        </pc:sldMkLst>
        <pc:spChg chg="mod">
          <ac:chgData name="Behague, Sabina" userId="2f9f8379-56ce-455c-81be-d1dc66b28ae7" providerId="ADAL" clId="{CEEE3D9E-9B91-40FB-AF17-8ADC0FF25C4B}" dt="2024-02-22T14:46:21.034" v="800" actId="14100"/>
          <ac:spMkLst>
            <pc:docMk/>
            <pc:sldMk cId="3795554483" sldId="568"/>
            <ac:spMk id="2" creationId="{EA4A822C-A44D-C5A6-548F-5C87AFED51E6}"/>
          </ac:spMkLst>
        </pc:spChg>
        <pc:spChg chg="mod">
          <ac:chgData name="Behague, Sabina" userId="2f9f8379-56ce-455c-81be-d1dc66b28ae7" providerId="ADAL" clId="{CEEE3D9E-9B91-40FB-AF17-8ADC0FF25C4B}" dt="2024-02-22T14:47:12.365" v="851" actId="20577"/>
          <ac:spMkLst>
            <pc:docMk/>
            <pc:sldMk cId="3795554483" sldId="568"/>
            <ac:spMk id="3" creationId="{C50FC329-2637-5CD4-AE41-A5FAA591A37C}"/>
          </ac:spMkLst>
        </pc:spChg>
        <pc:spChg chg="add mod">
          <ac:chgData name="Behague, Sabina" userId="2f9f8379-56ce-455c-81be-d1dc66b28ae7" providerId="ADAL" clId="{CEEE3D9E-9B91-40FB-AF17-8ADC0FF25C4B}" dt="2024-02-22T15:02:49.683" v="874" actId="14100"/>
          <ac:spMkLst>
            <pc:docMk/>
            <pc:sldMk cId="3795554483" sldId="568"/>
            <ac:spMk id="5" creationId="{9E9742FC-5FED-33EF-0978-ED7945FFC5D0}"/>
          </ac:spMkLst>
        </pc:spChg>
        <pc:graphicFrameChg chg="mod">
          <ac:chgData name="Behague, Sabina" userId="2f9f8379-56ce-455c-81be-d1dc66b28ae7" providerId="ADAL" clId="{CEEE3D9E-9B91-40FB-AF17-8ADC0FF25C4B}" dt="2024-02-22T14:46:25.776" v="801" actId="14100"/>
          <ac:graphicFrameMkLst>
            <pc:docMk/>
            <pc:sldMk cId="3795554483" sldId="568"/>
            <ac:graphicFrameMk id="9" creationId="{DD317D59-372D-C0EB-EE98-6231483FD0FF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CEEE3D9E-9B91-40FB-AF17-8ADC0FF25C4B}" dt="2024-02-22T15:04:14.578" v="875"/>
              <pc2:cmMkLst xmlns:pc2="http://schemas.microsoft.com/office/powerpoint/2019/9/main/command">
                <pc:docMk/>
                <pc:sldMk cId="3795554483" sldId="568"/>
                <pc2:cmMk id="{DA8E20C5-E857-42DB-B0FC-085F2CD44441}"/>
              </pc2:cmMkLst>
            </pc226:cmChg>
          </p:ext>
        </pc:extLst>
      </pc:sldChg>
      <pc:sldChg chg="delSp modSp add del mod modNotesTx">
        <pc:chgData name="Behague, Sabina" userId="2f9f8379-56ce-455c-81be-d1dc66b28ae7" providerId="ADAL" clId="{CEEE3D9E-9B91-40FB-AF17-8ADC0FF25C4B}" dt="2024-03-04T22:42:48.755" v="1915" actId="47"/>
        <pc:sldMkLst>
          <pc:docMk/>
          <pc:sldMk cId="2909980976" sldId="569"/>
        </pc:sldMkLst>
        <pc:spChg chg="mod">
          <ac:chgData name="Behague, Sabina" userId="2f9f8379-56ce-455c-81be-d1dc66b28ae7" providerId="ADAL" clId="{CEEE3D9E-9B91-40FB-AF17-8ADC0FF25C4B}" dt="2024-02-22T15:07:34.966" v="944" actId="20577"/>
          <ac:spMkLst>
            <pc:docMk/>
            <pc:sldMk cId="2909980976" sldId="569"/>
            <ac:spMk id="2" creationId="{C016F4A1-0622-5D73-7ECB-2FB413A60D01}"/>
          </ac:spMkLst>
        </pc:spChg>
        <pc:spChg chg="mod">
          <ac:chgData name="Behague, Sabina" userId="2f9f8379-56ce-455c-81be-d1dc66b28ae7" providerId="ADAL" clId="{CEEE3D9E-9B91-40FB-AF17-8ADC0FF25C4B}" dt="2024-02-22T15:08:42.057" v="969" actId="27636"/>
          <ac:spMkLst>
            <pc:docMk/>
            <pc:sldMk cId="2909980976" sldId="569"/>
            <ac:spMk id="3" creationId="{DF84857C-6E38-55C1-0B53-529292802CA6}"/>
          </ac:spMkLst>
        </pc:spChg>
        <pc:spChg chg="del">
          <ac:chgData name="Behague, Sabina" userId="2f9f8379-56ce-455c-81be-d1dc66b28ae7" providerId="ADAL" clId="{CEEE3D9E-9B91-40FB-AF17-8ADC0FF25C4B}" dt="2024-02-22T15:11:55.714" v="994" actId="478"/>
          <ac:spMkLst>
            <pc:docMk/>
            <pc:sldMk cId="2909980976" sldId="569"/>
            <ac:spMk id="5" creationId="{EA92ECD5-74D1-29E7-5A02-9E524FB7F10D}"/>
          </ac:spMkLst>
        </pc:spChg>
        <pc:graphicFrameChg chg="mod">
          <ac:chgData name="Behague, Sabina" userId="2f9f8379-56ce-455c-81be-d1dc66b28ae7" providerId="ADAL" clId="{CEEE3D9E-9B91-40FB-AF17-8ADC0FF25C4B}" dt="2024-02-22T15:11:53.377" v="993"/>
          <ac:graphicFrameMkLst>
            <pc:docMk/>
            <pc:sldMk cId="2909980976" sldId="569"/>
            <ac:graphicFrameMk id="9" creationId="{BF5F9ED9-ADCC-4B9E-0113-F9214096DE6A}"/>
          </ac:graphicFrameMkLst>
        </pc:graphicFrameChg>
      </pc:sldChg>
      <pc:sldChg chg="modSp add del mod">
        <pc:chgData name="Behague, Sabina" userId="2f9f8379-56ce-455c-81be-d1dc66b28ae7" providerId="ADAL" clId="{CEEE3D9E-9B91-40FB-AF17-8ADC0FF25C4B}" dt="2024-03-04T22:42:00.232" v="1908" actId="47"/>
        <pc:sldMkLst>
          <pc:docMk/>
          <pc:sldMk cId="4023579813" sldId="570"/>
        </pc:sldMkLst>
        <pc:spChg chg="mod">
          <ac:chgData name="Behague, Sabina" userId="2f9f8379-56ce-455c-81be-d1dc66b28ae7" providerId="ADAL" clId="{CEEE3D9E-9B91-40FB-AF17-8ADC0FF25C4B}" dt="2024-02-22T19:01:37.686" v="1677" actId="27636"/>
          <ac:spMkLst>
            <pc:docMk/>
            <pc:sldMk cId="4023579813" sldId="570"/>
            <ac:spMk id="3" creationId="{A7030FEF-885E-C5D6-DF1F-76E055F5ABE3}"/>
          </ac:spMkLst>
        </pc:spChg>
      </pc:sldChg>
      <pc:sldChg chg="modSp add mod ord">
        <pc:chgData name="Behague, Sabina" userId="2f9f8379-56ce-455c-81be-d1dc66b28ae7" providerId="ADAL" clId="{CEEE3D9E-9B91-40FB-AF17-8ADC0FF25C4B}" dt="2024-03-04T22:43:18.490" v="1920" actId="1076"/>
        <pc:sldMkLst>
          <pc:docMk/>
          <pc:sldMk cId="4091236262" sldId="571"/>
        </pc:sldMkLst>
        <pc:spChg chg="mod">
          <ac:chgData name="Behague, Sabina" userId="2f9f8379-56ce-455c-81be-d1dc66b28ae7" providerId="ADAL" clId="{CEEE3D9E-9B91-40FB-AF17-8ADC0FF25C4B}" dt="2024-03-04T22:43:18.490" v="1920" actId="1076"/>
          <ac:spMkLst>
            <pc:docMk/>
            <pc:sldMk cId="4091236262" sldId="571"/>
            <ac:spMk id="3" creationId="{84D24CD3-DF41-0751-65D6-DD247AF837EC}"/>
          </ac:spMkLst>
        </pc:spChg>
        <pc:spChg chg="mod">
          <ac:chgData name="Behague, Sabina" userId="2f9f8379-56ce-455c-81be-d1dc66b28ae7" providerId="ADAL" clId="{CEEE3D9E-9B91-40FB-AF17-8ADC0FF25C4B}" dt="2024-02-22T15:16:00.293" v="1091" actId="207"/>
          <ac:spMkLst>
            <pc:docMk/>
            <pc:sldMk cId="4091236262" sldId="571"/>
            <ac:spMk id="9" creationId="{934A3CBF-CE5C-7E75-28D6-1FEBAB57528F}"/>
          </ac:spMkLst>
        </pc:spChg>
      </pc:sldChg>
      <pc:sldChg chg="modSp add mod ord">
        <pc:chgData name="Behague, Sabina" userId="2f9f8379-56ce-455c-81be-d1dc66b28ae7" providerId="ADAL" clId="{CEEE3D9E-9B91-40FB-AF17-8ADC0FF25C4B}" dt="2024-03-04T22:44:53.708" v="1929" actId="1076"/>
        <pc:sldMkLst>
          <pc:docMk/>
          <pc:sldMk cId="2407260197" sldId="572"/>
        </pc:sldMkLst>
        <pc:spChg chg="mod">
          <ac:chgData name="Behague, Sabina" userId="2f9f8379-56ce-455c-81be-d1dc66b28ae7" providerId="ADAL" clId="{CEEE3D9E-9B91-40FB-AF17-8ADC0FF25C4B}" dt="2024-03-04T22:44:53.708" v="1929" actId="1076"/>
          <ac:spMkLst>
            <pc:docMk/>
            <pc:sldMk cId="2407260197" sldId="572"/>
            <ac:spMk id="3" creationId="{6D5D79FC-CC9A-621A-6645-F93CCFCA143E}"/>
          </ac:spMkLst>
        </pc:spChg>
      </pc:sldChg>
      <pc:sldChg chg="modSp add del mod modNotesTx">
        <pc:chgData name="Behague, Sabina" userId="2f9f8379-56ce-455c-81be-d1dc66b28ae7" providerId="ADAL" clId="{CEEE3D9E-9B91-40FB-AF17-8ADC0FF25C4B}" dt="2024-03-04T22:41:56.517" v="1907" actId="47"/>
        <pc:sldMkLst>
          <pc:docMk/>
          <pc:sldMk cId="1890292636" sldId="573"/>
        </pc:sldMkLst>
        <pc:spChg chg="mod">
          <ac:chgData name="Behague, Sabina" userId="2f9f8379-56ce-455c-81be-d1dc66b28ae7" providerId="ADAL" clId="{CEEE3D9E-9B91-40FB-AF17-8ADC0FF25C4B}" dt="2024-02-22T15:18:11.086" v="1134" actId="14100"/>
          <ac:spMkLst>
            <pc:docMk/>
            <pc:sldMk cId="1890292636" sldId="573"/>
            <ac:spMk id="2" creationId="{D62D0565-434F-EC6E-F463-8C7C66E9B6F9}"/>
          </ac:spMkLst>
        </pc:spChg>
        <pc:spChg chg="mod">
          <ac:chgData name="Behague, Sabina" userId="2f9f8379-56ce-455c-81be-d1dc66b28ae7" providerId="ADAL" clId="{CEEE3D9E-9B91-40FB-AF17-8ADC0FF25C4B}" dt="2024-02-22T15:18:28.206" v="1151" actId="20577"/>
          <ac:spMkLst>
            <pc:docMk/>
            <pc:sldMk cId="1890292636" sldId="573"/>
            <ac:spMk id="3" creationId="{11F4FEDB-976B-E946-3693-E2250D63C107}"/>
          </ac:spMkLst>
        </pc:spChg>
        <pc:graphicFrameChg chg="mod">
          <ac:chgData name="Behague, Sabina" userId="2f9f8379-56ce-455c-81be-d1dc66b28ae7" providerId="ADAL" clId="{CEEE3D9E-9B91-40FB-AF17-8ADC0FF25C4B}" dt="2024-02-22T15:18:36.884" v="1153" actId="14100"/>
          <ac:graphicFrameMkLst>
            <pc:docMk/>
            <pc:sldMk cId="1890292636" sldId="573"/>
            <ac:graphicFrameMk id="9" creationId="{525EB18D-6AFE-F684-FFEE-86D6F374DA08}"/>
          </ac:graphicFrameMkLst>
        </pc:graphicFrameChg>
      </pc:sldChg>
      <pc:sldChg chg="modSp add mod modNotesTx">
        <pc:chgData name="Behague, Sabina" userId="2f9f8379-56ce-455c-81be-d1dc66b28ae7" providerId="ADAL" clId="{CEEE3D9E-9B91-40FB-AF17-8ADC0FF25C4B}" dt="2024-02-22T18:12:33.621" v="1500" actId="20577"/>
        <pc:sldMkLst>
          <pc:docMk/>
          <pc:sldMk cId="1485285701" sldId="574"/>
        </pc:sldMkLst>
        <pc:spChg chg="mod">
          <ac:chgData name="Behague, Sabina" userId="2f9f8379-56ce-455c-81be-d1dc66b28ae7" providerId="ADAL" clId="{CEEE3D9E-9B91-40FB-AF17-8ADC0FF25C4B}" dt="2024-02-22T18:12:33.621" v="1500" actId="20577"/>
          <ac:spMkLst>
            <pc:docMk/>
            <pc:sldMk cId="1485285701" sldId="574"/>
            <ac:spMk id="2" creationId="{F2BA904D-4C87-25D3-E391-9E3C9336759A}"/>
          </ac:spMkLst>
        </pc:spChg>
        <pc:spChg chg="mod">
          <ac:chgData name="Behague, Sabina" userId="2f9f8379-56ce-455c-81be-d1dc66b28ae7" providerId="ADAL" clId="{CEEE3D9E-9B91-40FB-AF17-8ADC0FF25C4B}" dt="2024-02-22T15:27:54.361" v="1225" actId="20577"/>
          <ac:spMkLst>
            <pc:docMk/>
            <pc:sldMk cId="1485285701" sldId="574"/>
            <ac:spMk id="3" creationId="{EA0392AB-8D48-1D49-0FAD-AB5496DF2629}"/>
          </ac:spMkLst>
        </pc:spChg>
        <pc:graphicFrameChg chg="mod">
          <ac:chgData name="Behague, Sabina" userId="2f9f8379-56ce-455c-81be-d1dc66b28ae7" providerId="ADAL" clId="{CEEE3D9E-9B91-40FB-AF17-8ADC0FF25C4B}" dt="2024-02-22T15:53:49.849" v="1347" actId="207"/>
          <ac:graphicFrameMkLst>
            <pc:docMk/>
            <pc:sldMk cId="1485285701" sldId="574"/>
            <ac:graphicFrameMk id="9" creationId="{9E0ED11E-FCA7-C271-32A4-06FD4E3DE712}"/>
          </ac:graphicFrameMkLst>
        </pc:graphicFrameChg>
      </pc:sldChg>
      <pc:sldChg chg="addSp modSp add mod delCm modCm">
        <pc:chgData name="Behague, Sabina" userId="2f9f8379-56ce-455c-81be-d1dc66b28ae7" providerId="ADAL" clId="{CEEE3D9E-9B91-40FB-AF17-8ADC0FF25C4B}" dt="2024-03-10T13:00:11.506" v="3137" actId="1076"/>
        <pc:sldMkLst>
          <pc:docMk/>
          <pc:sldMk cId="2638435883" sldId="575"/>
        </pc:sldMkLst>
        <pc:spChg chg="mod">
          <ac:chgData name="Behague, Sabina" userId="2f9f8379-56ce-455c-81be-d1dc66b28ae7" providerId="ADAL" clId="{CEEE3D9E-9B91-40FB-AF17-8ADC0FF25C4B}" dt="2024-02-22T18:12:53.268" v="1520" actId="20577"/>
          <ac:spMkLst>
            <pc:docMk/>
            <pc:sldMk cId="2638435883" sldId="575"/>
            <ac:spMk id="2" creationId="{B86D590A-E772-8967-3854-9EFE9F10EA68}"/>
          </ac:spMkLst>
        </pc:spChg>
        <pc:spChg chg="mod">
          <ac:chgData name="Behague, Sabina" userId="2f9f8379-56ce-455c-81be-d1dc66b28ae7" providerId="ADAL" clId="{CEEE3D9E-9B91-40FB-AF17-8ADC0FF25C4B}" dt="2024-03-10T13:00:11.506" v="3137" actId="1076"/>
          <ac:spMkLst>
            <pc:docMk/>
            <pc:sldMk cId="2638435883" sldId="575"/>
            <ac:spMk id="3" creationId="{D8ADC1B1-3F8A-7BC8-5C5E-E944BD3030D9}"/>
          </ac:spMkLst>
        </pc:spChg>
        <pc:spChg chg="add mod">
          <ac:chgData name="Behague, Sabina" userId="2f9f8379-56ce-455c-81be-d1dc66b28ae7" providerId="ADAL" clId="{CEEE3D9E-9B91-40FB-AF17-8ADC0FF25C4B}" dt="2024-03-05T15:59:15.608" v="2225" actId="1076"/>
          <ac:spMkLst>
            <pc:docMk/>
            <pc:sldMk cId="2638435883" sldId="575"/>
            <ac:spMk id="5" creationId="{5733522C-5765-A350-FC0F-203FBAA23024}"/>
          </ac:spMkLst>
        </pc:spChg>
        <pc:graphicFrameChg chg="mod">
          <ac:chgData name="Behague, Sabina" userId="2f9f8379-56ce-455c-81be-d1dc66b28ae7" providerId="ADAL" clId="{CEEE3D9E-9B91-40FB-AF17-8ADC0FF25C4B}" dt="2024-02-22T15:53:58.028" v="1348" actId="207"/>
          <ac:graphicFrameMkLst>
            <pc:docMk/>
            <pc:sldMk cId="2638435883" sldId="575"/>
            <ac:graphicFrameMk id="9" creationId="{55FF1A18-25B5-38FD-D219-8E0640D80B27}"/>
          </ac:graphicFrameMkLst>
        </pc:graphicFrameChg>
        <pc:cxnChg chg="add mod">
          <ac:chgData name="Behague, Sabina" userId="2f9f8379-56ce-455c-81be-d1dc66b28ae7" providerId="ADAL" clId="{CEEE3D9E-9B91-40FB-AF17-8ADC0FF25C4B}" dt="2024-03-05T15:59:34.451" v="2229" actId="1076"/>
          <ac:cxnSpMkLst>
            <pc:docMk/>
            <pc:sldMk cId="2638435883" sldId="575"/>
            <ac:cxnSpMk id="6" creationId="{EF8278F1-510A-6DF3-AE8D-1B6CDAB993AE}"/>
          </ac:cxnSpMkLst>
        </pc:cxnChg>
        <pc:cxnChg chg="add mod">
          <ac:chgData name="Behague, Sabina" userId="2f9f8379-56ce-455c-81be-d1dc66b28ae7" providerId="ADAL" clId="{CEEE3D9E-9B91-40FB-AF17-8ADC0FF25C4B}" dt="2024-03-05T16:00:03.513" v="2236" actId="1076"/>
          <ac:cxnSpMkLst>
            <pc:docMk/>
            <pc:sldMk cId="2638435883" sldId="575"/>
            <ac:cxnSpMk id="10" creationId="{5073EED7-3739-E60E-ED12-A51AD92F320E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CEEE3D9E-9B91-40FB-AF17-8ADC0FF25C4B}" dt="2024-03-10T12:59:58.538" v="3136"/>
              <pc2:cmMkLst xmlns:pc2="http://schemas.microsoft.com/office/powerpoint/2019/9/main/command">
                <pc:docMk/>
                <pc:sldMk cId="2638435883" sldId="575"/>
                <pc2:cmMk id="{1D1F782D-3994-4253-8621-73ABC4F7795B}"/>
              </pc2:cmMkLst>
            </pc226:cmChg>
          </p:ext>
        </pc:extLst>
      </pc:sldChg>
      <pc:sldChg chg="addSp delSp modSp add mod delCm modCm">
        <pc:chgData name="Behague, Sabina" userId="2f9f8379-56ce-455c-81be-d1dc66b28ae7" providerId="ADAL" clId="{CEEE3D9E-9B91-40FB-AF17-8ADC0FF25C4B}" dt="2024-03-10T13:00:30.848" v="3145" actId="20577"/>
        <pc:sldMkLst>
          <pc:docMk/>
          <pc:sldMk cId="3202367693" sldId="576"/>
        </pc:sldMkLst>
        <pc:spChg chg="mod">
          <ac:chgData name="Behague, Sabina" userId="2f9f8379-56ce-455c-81be-d1dc66b28ae7" providerId="ADAL" clId="{CEEE3D9E-9B91-40FB-AF17-8ADC0FF25C4B}" dt="2024-03-10T13:00:30.848" v="3145" actId="20577"/>
          <ac:spMkLst>
            <pc:docMk/>
            <pc:sldMk cId="3202367693" sldId="576"/>
            <ac:spMk id="2" creationId="{2EBAB977-6CD9-2F4B-BFFE-35FCB30A99C5}"/>
          </ac:spMkLst>
        </pc:spChg>
        <pc:spChg chg="add del">
          <ac:chgData name="Behague, Sabina" userId="2f9f8379-56ce-455c-81be-d1dc66b28ae7" providerId="ADAL" clId="{CEEE3D9E-9B91-40FB-AF17-8ADC0FF25C4B}" dt="2024-02-22T18:15:50.813" v="1574" actId="478"/>
          <ac:spMkLst>
            <pc:docMk/>
            <pc:sldMk cId="3202367693" sldId="576"/>
            <ac:spMk id="4" creationId="{D9D0201C-1213-67DF-22FC-C52E0B87D9B7}"/>
          </ac:spMkLst>
        </pc:spChg>
        <pc:spChg chg="add del mod">
          <ac:chgData name="Behague, Sabina" userId="2f9f8379-56ce-455c-81be-d1dc66b28ae7" providerId="ADAL" clId="{CEEE3D9E-9B91-40FB-AF17-8ADC0FF25C4B}" dt="2024-03-05T16:03:07.055" v="2350" actId="478"/>
          <ac:spMkLst>
            <pc:docMk/>
            <pc:sldMk cId="3202367693" sldId="576"/>
            <ac:spMk id="4" creationId="{F9233480-E1D5-EDC5-7DF5-4CAF6AC23132}"/>
          </ac:spMkLst>
        </pc:spChg>
        <pc:spChg chg="mod">
          <ac:chgData name="Behague, Sabina" userId="2f9f8379-56ce-455c-81be-d1dc66b28ae7" providerId="ADAL" clId="{CEEE3D9E-9B91-40FB-AF17-8ADC0FF25C4B}" dt="2024-02-22T18:16:34.400" v="1575"/>
          <ac:spMkLst>
            <pc:docMk/>
            <pc:sldMk cId="3202367693" sldId="576"/>
            <ac:spMk id="6" creationId="{5D3AD114-7671-64C7-950B-4949E1170016}"/>
          </ac:spMkLst>
        </pc:spChg>
        <pc:spChg chg="mod">
          <ac:chgData name="Behague, Sabina" userId="2f9f8379-56ce-455c-81be-d1dc66b28ae7" providerId="ADAL" clId="{CEEE3D9E-9B91-40FB-AF17-8ADC0FF25C4B}" dt="2024-02-22T18:16:34.400" v="1575"/>
          <ac:spMkLst>
            <pc:docMk/>
            <pc:sldMk cId="3202367693" sldId="576"/>
            <ac:spMk id="7" creationId="{8454A608-FC7B-6463-1D5E-3C05F07E6E0C}"/>
          </ac:spMkLst>
        </pc:spChg>
        <pc:spChg chg="mod">
          <ac:chgData name="Behague, Sabina" userId="2f9f8379-56ce-455c-81be-d1dc66b28ae7" providerId="ADAL" clId="{CEEE3D9E-9B91-40FB-AF17-8ADC0FF25C4B}" dt="2024-02-22T18:16:34.400" v="1575"/>
          <ac:spMkLst>
            <pc:docMk/>
            <pc:sldMk cId="3202367693" sldId="576"/>
            <ac:spMk id="8" creationId="{A31C4948-A023-B5C6-5558-2292DDCD6241}"/>
          </ac:spMkLst>
        </pc:spChg>
        <pc:spChg chg="add mod">
          <ac:chgData name="Behague, Sabina" userId="2f9f8379-56ce-455c-81be-d1dc66b28ae7" providerId="ADAL" clId="{CEEE3D9E-9B91-40FB-AF17-8ADC0FF25C4B}" dt="2024-03-05T16:03:22.744" v="2353"/>
          <ac:spMkLst>
            <pc:docMk/>
            <pc:sldMk cId="3202367693" sldId="576"/>
            <ac:spMk id="10" creationId="{5DF4393B-5714-09E6-763D-161770DBD7AC}"/>
          </ac:spMkLst>
        </pc:spChg>
        <pc:spChg chg="add mod">
          <ac:chgData name="Behague, Sabina" userId="2f9f8379-56ce-455c-81be-d1dc66b28ae7" providerId="ADAL" clId="{CEEE3D9E-9B91-40FB-AF17-8ADC0FF25C4B}" dt="2024-03-05T16:03:30.691" v="2354"/>
          <ac:spMkLst>
            <pc:docMk/>
            <pc:sldMk cId="3202367693" sldId="576"/>
            <ac:spMk id="11" creationId="{225D1933-FBB2-EFE2-2102-33754A4DE207}"/>
          </ac:spMkLst>
        </pc:spChg>
        <pc:spChg chg="del">
          <ac:chgData name="Behague, Sabina" userId="2f9f8379-56ce-455c-81be-d1dc66b28ae7" providerId="ADAL" clId="{CEEE3D9E-9B91-40FB-AF17-8ADC0FF25C4B}" dt="2024-03-05T16:03:04.568" v="2349" actId="478"/>
          <ac:spMkLst>
            <pc:docMk/>
            <pc:sldMk cId="3202367693" sldId="576"/>
            <ac:spMk id="13" creationId="{E4E57421-5DB8-50D0-FBF3-1840C5155471}"/>
          </ac:spMkLst>
        </pc:spChg>
        <pc:grpChg chg="add mod">
          <ac:chgData name="Behague, Sabina" userId="2f9f8379-56ce-455c-81be-d1dc66b28ae7" providerId="ADAL" clId="{CEEE3D9E-9B91-40FB-AF17-8ADC0FF25C4B}" dt="2024-02-22T18:16:34.400" v="1575"/>
          <ac:grpSpMkLst>
            <pc:docMk/>
            <pc:sldMk cId="3202367693" sldId="576"/>
            <ac:grpSpMk id="5" creationId="{556E3B11-FCC3-FF60-D850-05FC964ECC8B}"/>
          </ac:grpSpMkLst>
        </pc:grpChg>
        <pc:graphicFrameChg chg="mod">
          <ac:chgData name="Behague, Sabina" userId="2f9f8379-56ce-455c-81be-d1dc66b28ae7" providerId="ADAL" clId="{CEEE3D9E-9B91-40FB-AF17-8ADC0FF25C4B}" dt="2024-03-05T16:03:48.133" v="2357"/>
          <ac:graphicFrameMkLst>
            <pc:docMk/>
            <pc:sldMk cId="3202367693" sldId="576"/>
            <ac:graphicFrameMk id="9" creationId="{3EA00309-25D9-E306-97B5-6FD685C26A45}"/>
          </ac:graphicFrameMkLst>
        </pc:graphicFrameChg>
        <pc:cxnChg chg="add mod">
          <ac:chgData name="Behague, Sabina" userId="2f9f8379-56ce-455c-81be-d1dc66b28ae7" providerId="ADAL" clId="{CEEE3D9E-9B91-40FB-AF17-8ADC0FF25C4B}" dt="2024-03-05T16:03:54.456" v="2358" actId="1076"/>
          <ac:cxnSpMkLst>
            <pc:docMk/>
            <pc:sldMk cId="3202367693" sldId="576"/>
            <ac:cxnSpMk id="12" creationId="{4FD88238-7592-5A4B-71D2-F027E063C219}"/>
          </ac:cxnSpMkLst>
        </pc:cxnChg>
        <pc:cxnChg chg="add mod">
          <ac:chgData name="Behague, Sabina" userId="2f9f8379-56ce-455c-81be-d1dc66b28ae7" providerId="ADAL" clId="{CEEE3D9E-9B91-40FB-AF17-8ADC0FF25C4B}" dt="2024-03-05T16:03:59.011" v="2359" actId="1076"/>
          <ac:cxnSpMkLst>
            <pc:docMk/>
            <pc:sldMk cId="3202367693" sldId="576"/>
            <ac:cxnSpMk id="14" creationId="{21D133B8-CC49-5248-9B5D-9E5FD34B6B9D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CEEE3D9E-9B91-40FB-AF17-8ADC0FF25C4B}" dt="2024-03-10T13:00:27.294" v="3142"/>
              <pc2:cmMkLst xmlns:pc2="http://schemas.microsoft.com/office/powerpoint/2019/9/main/command">
                <pc:docMk/>
                <pc:sldMk cId="3202367693" sldId="576"/>
                <pc2:cmMk id="{8ED51EB1-9634-46A3-9797-5C61FA3100D0}"/>
              </pc2:cmMkLst>
            </pc226:cmChg>
          </p:ext>
        </pc:extLst>
      </pc:sldChg>
      <pc:sldChg chg="modSp add del mod">
        <pc:chgData name="Behague, Sabina" userId="2f9f8379-56ce-455c-81be-d1dc66b28ae7" providerId="ADAL" clId="{CEEE3D9E-9B91-40FB-AF17-8ADC0FF25C4B}" dt="2024-02-22T15:58:21.965" v="1464" actId="47"/>
        <pc:sldMkLst>
          <pc:docMk/>
          <pc:sldMk cId="3256588272" sldId="576"/>
        </pc:sldMkLst>
        <pc:spChg chg="mod">
          <ac:chgData name="Behague, Sabina" userId="2f9f8379-56ce-455c-81be-d1dc66b28ae7" providerId="ADAL" clId="{CEEE3D9E-9B91-40FB-AF17-8ADC0FF25C4B}" dt="2024-02-22T15:54:19.521" v="1382" actId="14100"/>
          <ac:spMkLst>
            <pc:docMk/>
            <pc:sldMk cId="3256588272" sldId="576"/>
            <ac:spMk id="2" creationId="{E2C1858C-5A49-A5E5-6985-15C7C803C663}"/>
          </ac:spMkLst>
        </pc:spChg>
        <pc:spChg chg="mod">
          <ac:chgData name="Behague, Sabina" userId="2f9f8379-56ce-455c-81be-d1dc66b28ae7" providerId="ADAL" clId="{CEEE3D9E-9B91-40FB-AF17-8ADC0FF25C4B}" dt="2024-02-22T15:58:05.807" v="1459" actId="21"/>
          <ac:spMkLst>
            <pc:docMk/>
            <pc:sldMk cId="3256588272" sldId="576"/>
            <ac:spMk id="3" creationId="{EF8BA749-13A6-0FA8-33F9-485EB619709A}"/>
          </ac:spMkLst>
        </pc:spChg>
        <pc:graphicFrameChg chg="mod">
          <ac:chgData name="Behague, Sabina" userId="2f9f8379-56ce-455c-81be-d1dc66b28ae7" providerId="ADAL" clId="{CEEE3D9E-9B91-40FB-AF17-8ADC0FF25C4B}" dt="2024-02-22T15:58:00.242" v="1458" actId="14100"/>
          <ac:graphicFrameMkLst>
            <pc:docMk/>
            <pc:sldMk cId="3256588272" sldId="576"/>
            <ac:graphicFrameMk id="9" creationId="{4E279512-1AD5-E9C3-B1A2-A5C386736977}"/>
          </ac:graphicFrameMkLst>
        </pc:graphicFrameChg>
      </pc:sldChg>
      <pc:sldChg chg="delSp modSp add del mod modNotesTx">
        <pc:chgData name="Behague, Sabina" userId="2f9f8379-56ce-455c-81be-d1dc66b28ae7" providerId="ADAL" clId="{CEEE3D9E-9B91-40FB-AF17-8ADC0FF25C4B}" dt="2024-02-22T18:24:45.328" v="1654" actId="47"/>
        <pc:sldMkLst>
          <pc:docMk/>
          <pc:sldMk cId="3275030062" sldId="577"/>
        </pc:sldMkLst>
        <pc:spChg chg="mod">
          <ac:chgData name="Behague, Sabina" userId="2f9f8379-56ce-455c-81be-d1dc66b28ae7" providerId="ADAL" clId="{CEEE3D9E-9B91-40FB-AF17-8ADC0FF25C4B}" dt="2024-02-22T18:18:50.059" v="1608" actId="20577"/>
          <ac:spMkLst>
            <pc:docMk/>
            <pc:sldMk cId="3275030062" sldId="577"/>
            <ac:spMk id="2" creationId="{F6245169-1799-41CD-B28E-D2D20D16AD73}"/>
          </ac:spMkLst>
        </pc:spChg>
        <pc:spChg chg="mod">
          <ac:chgData name="Behague, Sabina" userId="2f9f8379-56ce-455c-81be-d1dc66b28ae7" providerId="ADAL" clId="{CEEE3D9E-9B91-40FB-AF17-8ADC0FF25C4B}" dt="2024-02-22T18:19:09.362" v="1613" actId="1076"/>
          <ac:spMkLst>
            <pc:docMk/>
            <pc:sldMk cId="3275030062" sldId="577"/>
            <ac:spMk id="3" creationId="{E4FD1E92-5DBC-B105-F246-2355E4FF9A74}"/>
          </ac:spMkLst>
        </pc:spChg>
        <pc:spChg chg="del mod">
          <ac:chgData name="Behague, Sabina" userId="2f9f8379-56ce-455c-81be-d1dc66b28ae7" providerId="ADAL" clId="{CEEE3D9E-9B91-40FB-AF17-8ADC0FF25C4B}" dt="2024-02-22T18:18:29.429" v="1594" actId="478"/>
          <ac:spMkLst>
            <pc:docMk/>
            <pc:sldMk cId="3275030062" sldId="577"/>
            <ac:spMk id="4" creationId="{93B1D627-FD56-C731-3B59-E65706059D41}"/>
          </ac:spMkLst>
        </pc:spChg>
        <pc:picChg chg="del mod">
          <ac:chgData name="Behague, Sabina" userId="2f9f8379-56ce-455c-81be-d1dc66b28ae7" providerId="ADAL" clId="{CEEE3D9E-9B91-40FB-AF17-8ADC0FF25C4B}" dt="2024-02-22T18:18:27.408" v="1592" actId="478"/>
          <ac:picMkLst>
            <pc:docMk/>
            <pc:sldMk cId="3275030062" sldId="577"/>
            <ac:picMk id="8" creationId="{7B11E859-CFC6-00B3-9595-35EF21914251}"/>
          </ac:picMkLst>
        </pc:picChg>
      </pc:sldChg>
      <pc:sldChg chg="modSp add del mod">
        <pc:chgData name="Behague, Sabina" userId="2f9f8379-56ce-455c-81be-d1dc66b28ae7" providerId="ADAL" clId="{CEEE3D9E-9B91-40FB-AF17-8ADC0FF25C4B}" dt="2024-02-22T18:17:24.207" v="1589" actId="47"/>
        <pc:sldMkLst>
          <pc:docMk/>
          <pc:sldMk cId="3694688387" sldId="577"/>
        </pc:sldMkLst>
        <pc:spChg chg="mod">
          <ac:chgData name="Behague, Sabina" userId="2f9f8379-56ce-455c-81be-d1dc66b28ae7" providerId="ADAL" clId="{CEEE3D9E-9B91-40FB-AF17-8ADC0FF25C4B}" dt="2024-02-22T18:17:09.079" v="1586" actId="20577"/>
          <ac:spMkLst>
            <pc:docMk/>
            <pc:sldMk cId="3694688387" sldId="577"/>
            <ac:spMk id="2" creationId="{038219EB-6269-CBA0-9C77-CDDE72BB92B9}"/>
          </ac:spMkLst>
        </pc:spChg>
      </pc:sldChg>
      <pc:sldChg chg="addSp delSp modSp add mod delCm modCm">
        <pc:chgData name="Behague, Sabina" userId="2f9f8379-56ce-455c-81be-d1dc66b28ae7" providerId="ADAL" clId="{CEEE3D9E-9B91-40FB-AF17-8ADC0FF25C4B}" dt="2024-03-10T13:00:51.049" v="3150" actId="20577"/>
        <pc:sldMkLst>
          <pc:docMk/>
          <pc:sldMk cId="142412540" sldId="578"/>
        </pc:sldMkLst>
        <pc:spChg chg="mod">
          <ac:chgData name="Behague, Sabina" userId="2f9f8379-56ce-455c-81be-d1dc66b28ae7" providerId="ADAL" clId="{CEEE3D9E-9B91-40FB-AF17-8ADC0FF25C4B}" dt="2024-03-10T13:00:51.049" v="3150" actId="20577"/>
          <ac:spMkLst>
            <pc:docMk/>
            <pc:sldMk cId="142412540" sldId="578"/>
            <ac:spMk id="2" creationId="{5FA51EA2-CF9C-34EB-3258-A0A4BE6CA01C}"/>
          </ac:spMkLst>
        </pc:spChg>
        <pc:spChg chg="add mod">
          <ac:chgData name="Behague, Sabina" userId="2f9f8379-56ce-455c-81be-d1dc66b28ae7" providerId="ADAL" clId="{CEEE3D9E-9B91-40FB-AF17-8ADC0FF25C4B}" dt="2024-03-05T18:28:37.448" v="2564" actId="122"/>
          <ac:spMkLst>
            <pc:docMk/>
            <pc:sldMk cId="142412540" sldId="578"/>
            <ac:spMk id="4" creationId="{1419DF5A-497A-29F4-5C53-AA898B1BADC9}"/>
          </ac:spMkLst>
        </pc:spChg>
        <pc:spChg chg="add mod">
          <ac:chgData name="Behague, Sabina" userId="2f9f8379-56ce-455c-81be-d1dc66b28ae7" providerId="ADAL" clId="{CEEE3D9E-9B91-40FB-AF17-8ADC0FF25C4B}" dt="2024-03-10T13:00:47.455" v="3147" actId="1076"/>
          <ac:spMkLst>
            <pc:docMk/>
            <pc:sldMk cId="142412540" sldId="578"/>
            <ac:spMk id="5" creationId="{B645DDC8-9FFF-FAF9-F567-C145E41846E8}"/>
          </ac:spMkLst>
        </pc:spChg>
        <pc:spChg chg="del">
          <ac:chgData name="Behague, Sabina" userId="2f9f8379-56ce-455c-81be-d1dc66b28ae7" providerId="ADAL" clId="{CEEE3D9E-9B91-40FB-AF17-8ADC0FF25C4B}" dt="2024-03-05T17:42:47.779" v="2536" actId="478"/>
          <ac:spMkLst>
            <pc:docMk/>
            <pc:sldMk cId="142412540" sldId="578"/>
            <ac:spMk id="13" creationId="{3190F493-4379-54D1-8D40-7279654C6446}"/>
          </ac:spMkLst>
        </pc:spChg>
        <pc:spChg chg="add del mod">
          <ac:chgData name="Behague, Sabina" userId="2f9f8379-56ce-455c-81be-d1dc66b28ae7" providerId="ADAL" clId="{CEEE3D9E-9B91-40FB-AF17-8ADC0FF25C4B}" dt="2024-03-05T17:42:53.057" v="2538" actId="478"/>
          <ac:spMkLst>
            <pc:docMk/>
            <pc:sldMk cId="142412540" sldId="578"/>
            <ac:spMk id="15" creationId="{D6C9289D-FAAB-A136-C4C1-5E5CBC66230A}"/>
          </ac:spMkLst>
        </pc:spChg>
        <pc:graphicFrameChg chg="mod">
          <ac:chgData name="Behague, Sabina" userId="2f9f8379-56ce-455c-81be-d1dc66b28ae7" providerId="ADAL" clId="{CEEE3D9E-9B91-40FB-AF17-8ADC0FF25C4B}" dt="2024-03-05T18:27:53.023" v="2555" actId="207"/>
          <ac:graphicFrameMkLst>
            <pc:docMk/>
            <pc:sldMk cId="142412540" sldId="578"/>
            <ac:graphicFrameMk id="9" creationId="{E5EE4DEB-B7A6-F6B1-4C98-A6A3E0618472}"/>
          </ac:graphicFrameMkLst>
        </pc:graphicFrameChg>
        <pc:cxnChg chg="add mod">
          <ac:chgData name="Behague, Sabina" userId="2f9f8379-56ce-455c-81be-d1dc66b28ae7" providerId="ADAL" clId="{CEEE3D9E-9B91-40FB-AF17-8ADC0FF25C4B}" dt="2024-03-05T18:28:15.369" v="2559" actId="14100"/>
          <ac:cxnSpMkLst>
            <pc:docMk/>
            <pc:sldMk cId="142412540" sldId="578"/>
            <ac:cxnSpMk id="6" creationId="{6F3C0C2B-24A4-E15F-B3D5-B21F4FC22510}"/>
          </ac:cxnSpMkLst>
        </pc:cxnChg>
        <pc:cxnChg chg="add mod">
          <ac:chgData name="Behague, Sabina" userId="2f9f8379-56ce-455c-81be-d1dc66b28ae7" providerId="ADAL" clId="{CEEE3D9E-9B91-40FB-AF17-8ADC0FF25C4B}" dt="2024-03-05T18:28:27.730" v="2561" actId="14100"/>
          <ac:cxnSpMkLst>
            <pc:docMk/>
            <pc:sldMk cId="142412540" sldId="578"/>
            <ac:cxnSpMk id="10" creationId="{395FD073-BA09-CBD4-A350-E7E291031D31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CEEE3D9E-9B91-40FB-AF17-8ADC0FF25C4B}" dt="2024-03-10T13:00:42.714" v="3146"/>
              <pc2:cmMkLst xmlns:pc2="http://schemas.microsoft.com/office/powerpoint/2019/9/main/command">
                <pc:docMk/>
                <pc:sldMk cId="142412540" sldId="578"/>
                <pc2:cmMk id="{9793D637-8615-4F56-89E3-728CA7CC46A8}"/>
              </pc2:cmMkLst>
            </pc226:cmChg>
            <pc226:cmChg xmlns:pc226="http://schemas.microsoft.com/office/powerpoint/2022/06/main/command" chg="mod modRxn">
              <pc226:chgData name="Behague, Sabina" userId="2f9f8379-56ce-455c-81be-d1dc66b28ae7" providerId="ADAL" clId="{CEEE3D9E-9B91-40FB-AF17-8ADC0FF25C4B}" dt="2024-03-05T18:28:54.144" v="2570"/>
              <pc2:cmMkLst xmlns:pc2="http://schemas.microsoft.com/office/powerpoint/2019/9/main/command">
                <pc:docMk/>
                <pc:sldMk cId="142412540" sldId="578"/>
                <pc2:cmMk id="{3805935F-C93D-463F-B530-E53CCF250A28}"/>
              </pc2:cmMkLst>
            </pc226:cmChg>
          </p:ext>
        </pc:extLst>
      </pc:sldChg>
      <pc:sldChg chg="modSp add mod">
        <pc:chgData name="Behague, Sabina" userId="2f9f8379-56ce-455c-81be-d1dc66b28ae7" providerId="ADAL" clId="{CEEE3D9E-9B91-40FB-AF17-8ADC0FF25C4B}" dt="2024-03-04T22:44:38.609" v="1926" actId="1076"/>
        <pc:sldMkLst>
          <pc:docMk/>
          <pc:sldMk cId="3136108660" sldId="579"/>
        </pc:sldMkLst>
        <pc:spChg chg="mod">
          <ac:chgData name="Behague, Sabina" userId="2f9f8379-56ce-455c-81be-d1dc66b28ae7" providerId="ADAL" clId="{CEEE3D9E-9B91-40FB-AF17-8ADC0FF25C4B}" dt="2024-03-04T22:44:38.609" v="1926" actId="1076"/>
          <ac:spMkLst>
            <pc:docMk/>
            <pc:sldMk cId="3136108660" sldId="579"/>
            <ac:spMk id="3" creationId="{2026D779-29F3-0134-FFF7-A1ACBCEB42D2}"/>
          </ac:spMkLst>
        </pc:spChg>
      </pc:sldChg>
      <pc:sldChg chg="addSp modSp add mod delCm modNotesTx">
        <pc:chgData name="Behague, Sabina" userId="2f9f8379-56ce-455c-81be-d1dc66b28ae7" providerId="ADAL" clId="{CEEE3D9E-9B91-40FB-AF17-8ADC0FF25C4B}" dt="2024-03-10T13:00:59.940" v="3151" actId="1076"/>
        <pc:sldMkLst>
          <pc:docMk/>
          <pc:sldMk cId="3448355563" sldId="580"/>
        </pc:sldMkLst>
        <pc:spChg chg="mod">
          <ac:chgData name="Behague, Sabina" userId="2f9f8379-56ce-455c-81be-d1dc66b28ae7" providerId="ADAL" clId="{CEEE3D9E-9B91-40FB-AF17-8ADC0FF25C4B}" dt="2024-02-22T19:03:46.273" v="1733" actId="1076"/>
          <ac:spMkLst>
            <pc:docMk/>
            <pc:sldMk cId="3448355563" sldId="580"/>
            <ac:spMk id="2" creationId="{AF62AE6D-9DCD-2EBA-92F0-77738DA2F28C}"/>
          </ac:spMkLst>
        </pc:spChg>
        <pc:spChg chg="mod">
          <ac:chgData name="Behague, Sabina" userId="2f9f8379-56ce-455c-81be-d1dc66b28ae7" providerId="ADAL" clId="{CEEE3D9E-9B91-40FB-AF17-8ADC0FF25C4B}" dt="2024-03-05T18:40:06.463" v="3005" actId="1076"/>
          <ac:spMkLst>
            <pc:docMk/>
            <pc:sldMk cId="3448355563" sldId="580"/>
            <ac:spMk id="3" creationId="{56784669-0FD5-5320-2BBD-6FE97C94677E}"/>
          </ac:spMkLst>
        </pc:spChg>
        <pc:spChg chg="add mod">
          <ac:chgData name="Behague, Sabina" userId="2f9f8379-56ce-455c-81be-d1dc66b28ae7" providerId="ADAL" clId="{CEEE3D9E-9B91-40FB-AF17-8ADC0FF25C4B}" dt="2024-03-10T13:00:59.940" v="3151" actId="1076"/>
          <ac:spMkLst>
            <pc:docMk/>
            <pc:sldMk cId="3448355563" sldId="580"/>
            <ac:spMk id="7" creationId="{4748FDA6-DFD2-BE3D-890B-1561C52B21EE}"/>
          </ac:spMkLst>
        </pc:spChg>
        <pc:graphicFrameChg chg="mod">
          <ac:chgData name="Behague, Sabina" userId="2f9f8379-56ce-455c-81be-d1dc66b28ae7" providerId="ADAL" clId="{CEEE3D9E-9B91-40FB-AF17-8ADC0FF25C4B}" dt="2024-02-22T19:03:27.835" v="1729" actId="1076"/>
          <ac:graphicFrameMkLst>
            <pc:docMk/>
            <pc:sldMk cId="3448355563" sldId="580"/>
            <ac:graphicFrameMk id="9" creationId="{EDB27F20-F1CF-8999-E27F-63CFC363808E}"/>
          </ac:graphicFrameMkLst>
        </pc:graphicFrameChg>
        <pc:cxnChg chg="add mod">
          <ac:chgData name="Behague, Sabina" userId="2f9f8379-56ce-455c-81be-d1dc66b28ae7" providerId="ADAL" clId="{CEEE3D9E-9B91-40FB-AF17-8ADC0FF25C4B}" dt="2024-03-05T18:40:33.577" v="3014" actId="1076"/>
          <ac:cxnSpMkLst>
            <pc:docMk/>
            <pc:sldMk cId="3448355563" sldId="580"/>
            <ac:cxnSpMk id="4" creationId="{D5788FC0-C48A-8E7E-2E90-0E174F77095B}"/>
          </ac:cxnSpMkLst>
        </pc:cxnChg>
        <pc:cxnChg chg="add mod">
          <ac:chgData name="Behague, Sabina" userId="2f9f8379-56ce-455c-81be-d1dc66b28ae7" providerId="ADAL" clId="{CEEE3D9E-9B91-40FB-AF17-8ADC0FF25C4B}" dt="2024-03-05T18:40:03.146" v="3004" actId="14100"/>
          <ac:cxnSpMkLst>
            <pc:docMk/>
            <pc:sldMk cId="3448355563" sldId="580"/>
            <ac:cxnSpMk id="5" creationId="{81D2D848-1F0B-5680-C8B1-14B74B43D9D8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CEEE3D9E-9B91-40FB-AF17-8ADC0FF25C4B}" dt="2024-02-22T19:06:14.239" v="1743"/>
              <pc2:cmMkLst xmlns:pc2="http://schemas.microsoft.com/office/powerpoint/2019/9/main/command">
                <pc:docMk/>
                <pc:sldMk cId="3448355563" sldId="580"/>
                <pc2:cmMk id="{13AF1AC1-C7AE-4E26-A1F2-9B85875D24C9}"/>
              </pc2:cmMkLst>
            </pc226:cmChg>
          </p:ext>
        </pc:extLst>
      </pc:sldChg>
      <pc:sldChg chg="addSp modSp add mod modNotesTx">
        <pc:chgData name="Behague, Sabina" userId="2f9f8379-56ce-455c-81be-d1dc66b28ae7" providerId="ADAL" clId="{CEEE3D9E-9B91-40FB-AF17-8ADC0FF25C4B}" dt="2024-03-10T13:01:08.788" v="3152" actId="1076"/>
        <pc:sldMkLst>
          <pc:docMk/>
          <pc:sldMk cId="2619890416" sldId="581"/>
        </pc:sldMkLst>
        <pc:spChg chg="mod">
          <ac:chgData name="Behague, Sabina" userId="2f9f8379-56ce-455c-81be-d1dc66b28ae7" providerId="ADAL" clId="{CEEE3D9E-9B91-40FB-AF17-8ADC0FF25C4B}" dt="2024-03-05T18:32:44.726" v="2736" actId="6549"/>
          <ac:spMkLst>
            <pc:docMk/>
            <pc:sldMk cId="2619890416" sldId="581"/>
            <ac:spMk id="2" creationId="{C981F202-70F8-457D-15A2-7B4079ADF700}"/>
          </ac:spMkLst>
        </pc:spChg>
        <pc:spChg chg="mod">
          <ac:chgData name="Behague, Sabina" userId="2f9f8379-56ce-455c-81be-d1dc66b28ae7" providerId="ADAL" clId="{CEEE3D9E-9B91-40FB-AF17-8ADC0FF25C4B}" dt="2024-03-10T13:01:08.788" v="3152" actId="1076"/>
          <ac:spMkLst>
            <pc:docMk/>
            <pc:sldMk cId="2619890416" sldId="581"/>
            <ac:spMk id="3" creationId="{99419C9F-0B78-2A41-DA93-60C41F468CE7}"/>
          </ac:spMkLst>
        </pc:spChg>
        <pc:spChg chg="add mod">
          <ac:chgData name="Behague, Sabina" userId="2f9f8379-56ce-455c-81be-d1dc66b28ae7" providerId="ADAL" clId="{CEEE3D9E-9B91-40FB-AF17-8ADC0FF25C4B}" dt="2024-03-05T18:38:45.530" v="2974" actId="122"/>
          <ac:spMkLst>
            <pc:docMk/>
            <pc:sldMk cId="2619890416" sldId="581"/>
            <ac:spMk id="5" creationId="{4262993E-8A95-6834-D120-61FD43FC5852}"/>
          </ac:spMkLst>
        </pc:spChg>
        <pc:graphicFrameChg chg="mod">
          <ac:chgData name="Behague, Sabina" userId="2f9f8379-56ce-455c-81be-d1dc66b28ae7" providerId="ADAL" clId="{CEEE3D9E-9B91-40FB-AF17-8ADC0FF25C4B}" dt="2024-03-05T18:39:11.920" v="2982"/>
          <ac:graphicFrameMkLst>
            <pc:docMk/>
            <pc:sldMk cId="2619890416" sldId="581"/>
            <ac:graphicFrameMk id="9" creationId="{C8C0743F-70C2-B142-2D14-E0178E831701}"/>
          </ac:graphicFrameMkLst>
        </pc:graphicFrameChg>
        <pc:cxnChg chg="add mod">
          <ac:chgData name="Behague, Sabina" userId="2f9f8379-56ce-455c-81be-d1dc66b28ae7" providerId="ADAL" clId="{CEEE3D9E-9B91-40FB-AF17-8ADC0FF25C4B}" dt="2024-03-05T18:38:35.894" v="2971" actId="14100"/>
          <ac:cxnSpMkLst>
            <pc:docMk/>
            <pc:sldMk cId="2619890416" sldId="581"/>
            <ac:cxnSpMk id="6" creationId="{8DAEEB80-CB47-26C6-E31C-72B29FAFEE45}"/>
          </ac:cxnSpMkLst>
        </pc:cxnChg>
        <pc:cxnChg chg="add mod">
          <ac:chgData name="Behague, Sabina" userId="2f9f8379-56ce-455c-81be-d1dc66b28ae7" providerId="ADAL" clId="{CEEE3D9E-9B91-40FB-AF17-8ADC0FF25C4B}" dt="2024-03-05T18:38:59.956" v="2976" actId="1076"/>
          <ac:cxnSpMkLst>
            <pc:docMk/>
            <pc:sldMk cId="2619890416" sldId="581"/>
            <ac:cxnSpMk id="8" creationId="{23EBE36C-308D-4F6F-5601-6C85EF00561A}"/>
          </ac:cxnSpMkLst>
        </pc:cxnChg>
      </pc:sldChg>
      <pc:sldChg chg="addSp modSp add mod delCm modCm modNotesTx">
        <pc:chgData name="Behague, Sabina" userId="2f9f8379-56ce-455c-81be-d1dc66b28ae7" providerId="ADAL" clId="{CEEE3D9E-9B91-40FB-AF17-8ADC0FF25C4B}" dt="2024-03-10T13:01:18.487" v="3154" actId="1076"/>
        <pc:sldMkLst>
          <pc:docMk/>
          <pc:sldMk cId="4073703854" sldId="582"/>
        </pc:sldMkLst>
        <pc:spChg chg="mod">
          <ac:chgData name="Behague, Sabina" userId="2f9f8379-56ce-455c-81be-d1dc66b28ae7" providerId="ADAL" clId="{CEEE3D9E-9B91-40FB-AF17-8ADC0FF25C4B}" dt="2024-03-05T16:30:03.350" v="2384" actId="1076"/>
          <ac:spMkLst>
            <pc:docMk/>
            <pc:sldMk cId="4073703854" sldId="582"/>
            <ac:spMk id="2" creationId="{37053363-835C-6CDD-C32C-E851E6FDBA3C}"/>
          </ac:spMkLst>
        </pc:spChg>
        <pc:spChg chg="mod">
          <ac:chgData name="Behague, Sabina" userId="2f9f8379-56ce-455c-81be-d1dc66b28ae7" providerId="ADAL" clId="{CEEE3D9E-9B91-40FB-AF17-8ADC0FF25C4B}" dt="2024-03-10T13:01:18.487" v="3154" actId="1076"/>
          <ac:spMkLst>
            <pc:docMk/>
            <pc:sldMk cId="4073703854" sldId="582"/>
            <ac:spMk id="3" creationId="{B42530BC-82D0-E1B0-3B4A-2BDD531B95C6}"/>
          </ac:spMkLst>
        </pc:spChg>
        <pc:spChg chg="add mod">
          <ac:chgData name="Behague, Sabina" userId="2f9f8379-56ce-455c-81be-d1dc66b28ae7" providerId="ADAL" clId="{CEEE3D9E-9B91-40FB-AF17-8ADC0FF25C4B}" dt="2024-03-05T16:29:24.396" v="2379" actId="1076"/>
          <ac:spMkLst>
            <pc:docMk/>
            <pc:sldMk cId="4073703854" sldId="582"/>
            <ac:spMk id="5" creationId="{2D59E5EE-2DBA-5B08-1598-62BFD92BBB5F}"/>
          </ac:spMkLst>
        </pc:spChg>
        <pc:graphicFrameChg chg="mod">
          <ac:chgData name="Behague, Sabina" userId="2f9f8379-56ce-455c-81be-d1dc66b28ae7" providerId="ADAL" clId="{CEEE3D9E-9B91-40FB-AF17-8ADC0FF25C4B}" dt="2024-02-22T19:15:01.680" v="1890"/>
          <ac:graphicFrameMkLst>
            <pc:docMk/>
            <pc:sldMk cId="4073703854" sldId="582"/>
            <ac:graphicFrameMk id="9" creationId="{223A9CD3-5000-5543-4E22-5C6D692FD95A}"/>
          </ac:graphicFrameMkLst>
        </pc:graphicFrameChg>
        <pc:cxnChg chg="add mod">
          <ac:chgData name="Behague, Sabina" userId="2f9f8379-56ce-455c-81be-d1dc66b28ae7" providerId="ADAL" clId="{CEEE3D9E-9B91-40FB-AF17-8ADC0FF25C4B}" dt="2024-03-05T16:29:50.025" v="2381"/>
          <ac:cxnSpMkLst>
            <pc:docMk/>
            <pc:sldMk cId="4073703854" sldId="582"/>
            <ac:cxnSpMk id="6" creationId="{6B255A2E-89C2-15AD-11A6-386C86A583BD}"/>
          </ac:cxnSpMkLst>
        </pc:cxnChg>
        <pc:cxnChg chg="add mod">
          <ac:chgData name="Behague, Sabina" userId="2f9f8379-56ce-455c-81be-d1dc66b28ae7" providerId="ADAL" clId="{CEEE3D9E-9B91-40FB-AF17-8ADC0FF25C4B}" dt="2024-03-05T16:30:21.728" v="2386" actId="1076"/>
          <ac:cxnSpMkLst>
            <pc:docMk/>
            <pc:sldMk cId="4073703854" sldId="582"/>
            <ac:cxnSpMk id="7" creationId="{D8931035-57E7-18E2-3B34-E963297D71B5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CEEE3D9E-9B91-40FB-AF17-8ADC0FF25C4B}" dt="2024-03-10T13:01:13.796" v="3153"/>
              <pc2:cmMkLst xmlns:pc2="http://schemas.microsoft.com/office/powerpoint/2019/9/main/command">
                <pc:docMk/>
                <pc:sldMk cId="4073703854" sldId="582"/>
                <pc2:cmMk id="{1999F6B4-6949-450D-8D4B-2A314D3DDC61}"/>
              </pc2:cmMkLst>
            </pc226:cmChg>
          </p:ext>
        </pc:extLst>
      </pc:sldChg>
      <pc:sldMasterChg chg="modSp mod">
        <pc:chgData name="Behague, Sabina" userId="2f9f8379-56ce-455c-81be-d1dc66b28ae7" providerId="ADAL" clId="{CEEE3D9E-9B91-40FB-AF17-8ADC0FF25C4B}" dt="2024-03-13T12:18:29.681" v="3156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CEEE3D9E-9B91-40FB-AF17-8ADC0FF25C4B}" dt="2024-03-13T12:18:29.681" v="3156"/>
          <ac:spMkLst>
            <pc:docMk/>
            <pc:sldMasterMk cId="3850865728" sldId="2147483662"/>
            <ac:spMk id="4" creationId="{EF1B5812-A233-6083-8BE7-6465D675F0CA}"/>
          </ac:spMkLst>
        </pc:spChg>
      </pc:sldMasterChg>
    </pc:docChg>
  </pc:docChgLst>
  <pc:docChgLst>
    <pc:chgData name="Balian, Sarah (CNTR)" userId="b3b060d9-4d34-479b-ad68-688eaebf93c5" providerId="ADAL" clId="{AF369F1C-63A2-4222-9686-61418312D451}"/>
    <pc:docChg chg="">
      <pc:chgData name="Balian, Sarah (CNTR)" userId="b3b060d9-4d34-479b-ad68-688eaebf93c5" providerId="ADAL" clId="{AF369F1C-63A2-4222-9686-61418312D451}" dt="2024-03-04T17:13:29.795" v="9"/>
      <pc:docMkLst>
        <pc:docMk/>
      </pc:docMkLst>
      <pc:sldChg chg="addCm">
        <pc:chgData name="Balian, Sarah (CNTR)" userId="b3b060d9-4d34-479b-ad68-688eaebf93c5" providerId="ADAL" clId="{AF369F1C-63A2-4222-9686-61418312D451}" dt="2024-03-04T16:33:20.466" v="0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AF369F1C-63A2-4222-9686-61418312D451}" dt="2024-03-04T16:33:20.466" v="0"/>
              <pc2:cmMkLst xmlns:pc2="http://schemas.microsoft.com/office/powerpoint/2019/9/main/command">
                <pc:docMk/>
                <pc:sldMk cId="1925132525" sldId="294"/>
                <pc2:cmMk id="{E899AF38-C745-417D-8976-2C7B4A66E8D8}"/>
              </pc2:cmMkLst>
            </pc226:cmChg>
          </p:ext>
        </pc:extLst>
      </pc:sldChg>
      <pc:sldChg chg="addCm">
        <pc:chgData name="Balian, Sarah (CNTR)" userId="b3b060d9-4d34-479b-ad68-688eaebf93c5" providerId="ADAL" clId="{AF369F1C-63A2-4222-9686-61418312D451}" dt="2024-03-04T17:01:24.029" v="5"/>
        <pc:sldMkLst>
          <pc:docMk/>
          <pc:sldMk cId="2158953782" sldId="32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AF369F1C-63A2-4222-9686-61418312D451}" dt="2024-03-04T17:01:24.029" v="5"/>
              <pc2:cmMkLst xmlns:pc2="http://schemas.microsoft.com/office/powerpoint/2019/9/main/command">
                <pc:docMk/>
                <pc:sldMk cId="2158953782" sldId="328"/>
                <pc2:cmMk id="{1985298A-E271-401E-B042-322DCF1DA24C}"/>
              </pc2:cmMkLst>
            </pc226:cmChg>
          </p:ext>
        </pc:extLst>
      </pc:sldChg>
      <pc:sldChg chg="modCm">
        <pc:chgData name="Balian, Sarah (CNTR)" userId="b3b060d9-4d34-479b-ad68-688eaebf93c5" providerId="ADAL" clId="{AF369F1C-63A2-4222-9686-61418312D451}" dt="2024-03-04T16:47:31.891" v="1"/>
        <pc:sldMkLst>
          <pc:docMk/>
          <pc:sldMk cId="3795554483" sldId="56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AF369F1C-63A2-4222-9686-61418312D451}" dt="2024-03-04T16:47:31.891" v="1"/>
              <pc2:cmMkLst xmlns:pc2="http://schemas.microsoft.com/office/powerpoint/2019/9/main/command">
                <pc:docMk/>
                <pc:sldMk cId="3795554483" sldId="568"/>
                <pc2:cmMk id="{DA8E20C5-E857-42DB-B0FC-085F2CD44441}"/>
              </pc2:cmMkLst>
              <pc226:cmRplyChg chg="add">
                <pc226:chgData name="Balian, Sarah (CNTR)" userId="b3b060d9-4d34-479b-ad68-688eaebf93c5" providerId="ADAL" clId="{AF369F1C-63A2-4222-9686-61418312D451}" dt="2024-03-04T16:47:31.891" v="1"/>
                <pc2:cmRplyMkLst xmlns:pc2="http://schemas.microsoft.com/office/powerpoint/2019/9/main/command">
                  <pc:docMk/>
                  <pc:sldMk cId="3795554483" sldId="568"/>
                  <pc2:cmMk id="{DA8E20C5-E857-42DB-B0FC-085F2CD44441}"/>
                  <pc2:cmRplyMk id="{75028BEB-A834-4915-A81A-A2104864A590}"/>
                </pc2:cmRplyMkLst>
              </pc226:cmRplyChg>
            </pc226:cmChg>
          </p:ext>
        </pc:extLst>
      </pc:sldChg>
      <pc:sldChg chg="modCm">
        <pc:chgData name="Balian, Sarah (CNTR)" userId="b3b060d9-4d34-479b-ad68-688eaebf93c5" providerId="ADAL" clId="{AF369F1C-63A2-4222-9686-61418312D451}" dt="2024-03-04T16:48:05.971" v="2"/>
        <pc:sldMkLst>
          <pc:docMk/>
          <pc:sldMk cId="2909980976" sldId="56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AF369F1C-63A2-4222-9686-61418312D451}" dt="2024-03-04T16:48:05.971" v="2"/>
              <pc2:cmMkLst xmlns:pc2="http://schemas.microsoft.com/office/powerpoint/2019/9/main/command">
                <pc:docMk/>
                <pc:sldMk cId="2909980976" sldId="569"/>
                <pc2:cmMk id="{5F91E68F-71B4-465C-9A5D-2631F7542D79}"/>
              </pc2:cmMkLst>
              <pc226:cmRplyChg chg="add">
                <pc226:chgData name="Balian, Sarah (CNTR)" userId="b3b060d9-4d34-479b-ad68-688eaebf93c5" providerId="ADAL" clId="{AF369F1C-63A2-4222-9686-61418312D451}" dt="2024-03-04T16:48:05.971" v="2"/>
                <pc2:cmRplyMkLst xmlns:pc2="http://schemas.microsoft.com/office/powerpoint/2019/9/main/command">
                  <pc:docMk/>
                  <pc:sldMk cId="2909980976" sldId="569"/>
                  <pc2:cmMk id="{5F91E68F-71B4-465C-9A5D-2631F7542D79}"/>
                  <pc2:cmRplyMk id="{AC14C1F2-F2A7-4357-AE45-728BF7E1642A}"/>
                </pc2:cmRplyMkLst>
              </pc226:cmRplyChg>
            </pc226:cmChg>
          </p:ext>
        </pc:extLst>
      </pc:sldChg>
      <pc:sldChg chg="modCm">
        <pc:chgData name="Balian, Sarah (CNTR)" userId="b3b060d9-4d34-479b-ad68-688eaebf93c5" providerId="ADAL" clId="{AF369F1C-63A2-4222-9686-61418312D451}" dt="2024-03-04T16:53:22.403" v="3"/>
        <pc:sldMkLst>
          <pc:docMk/>
          <pc:sldMk cId="1890292636" sldId="57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AF369F1C-63A2-4222-9686-61418312D451}" dt="2024-03-04T16:53:22.403" v="3"/>
              <pc2:cmMkLst xmlns:pc2="http://schemas.microsoft.com/office/powerpoint/2019/9/main/command">
                <pc:docMk/>
                <pc:sldMk cId="1890292636" sldId="573"/>
                <pc2:cmMk id="{296C200E-3E93-4574-8209-824FD4EFA7D0}"/>
              </pc2:cmMkLst>
              <pc226:cmRplyChg chg="add">
                <pc226:chgData name="Balian, Sarah (CNTR)" userId="b3b060d9-4d34-479b-ad68-688eaebf93c5" providerId="ADAL" clId="{AF369F1C-63A2-4222-9686-61418312D451}" dt="2024-03-04T16:53:22.403" v="3"/>
                <pc2:cmRplyMkLst xmlns:pc2="http://schemas.microsoft.com/office/powerpoint/2019/9/main/command">
                  <pc:docMk/>
                  <pc:sldMk cId="1890292636" sldId="573"/>
                  <pc2:cmMk id="{296C200E-3E93-4574-8209-824FD4EFA7D0}"/>
                  <pc2:cmRplyMk id="{E089AA53-8862-4CD0-ACFC-56D1DA896D2A}"/>
                </pc2:cmRplyMkLst>
              </pc226:cmRplyChg>
            </pc226:cmChg>
          </p:ext>
        </pc:extLst>
      </pc:sldChg>
      <pc:sldChg chg="addCm">
        <pc:chgData name="Balian, Sarah (CNTR)" userId="b3b060d9-4d34-479b-ad68-688eaebf93c5" providerId="ADAL" clId="{AF369F1C-63A2-4222-9686-61418312D451}" dt="2024-03-04T16:56:57.584" v="4"/>
        <pc:sldMkLst>
          <pc:docMk/>
          <pc:sldMk cId="2638435883" sldId="57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AF369F1C-63A2-4222-9686-61418312D451}" dt="2024-03-04T16:56:57.584" v="4"/>
              <pc2:cmMkLst xmlns:pc2="http://schemas.microsoft.com/office/powerpoint/2019/9/main/command">
                <pc:docMk/>
                <pc:sldMk cId="2638435883" sldId="575"/>
                <pc2:cmMk id="{1D1F782D-3994-4253-8621-73ABC4F7795B}"/>
              </pc2:cmMkLst>
            </pc226:cmChg>
          </p:ext>
        </pc:extLst>
      </pc:sldChg>
      <pc:sldChg chg="addCm">
        <pc:chgData name="Balian, Sarah (CNTR)" userId="b3b060d9-4d34-479b-ad68-688eaebf93c5" providerId="ADAL" clId="{AF369F1C-63A2-4222-9686-61418312D451}" dt="2024-03-04T17:04:13.485" v="6"/>
        <pc:sldMkLst>
          <pc:docMk/>
          <pc:sldMk cId="3202367693" sldId="57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AF369F1C-63A2-4222-9686-61418312D451}" dt="2024-03-04T17:04:13.485" v="6"/>
              <pc2:cmMkLst xmlns:pc2="http://schemas.microsoft.com/office/powerpoint/2019/9/main/command">
                <pc:docMk/>
                <pc:sldMk cId="3202367693" sldId="576"/>
                <pc2:cmMk id="{8ED51EB1-9634-46A3-9797-5C61FA3100D0}"/>
              </pc2:cmMkLst>
            </pc226:cmChg>
          </p:ext>
        </pc:extLst>
      </pc:sldChg>
      <pc:sldChg chg="addCm">
        <pc:chgData name="Balian, Sarah (CNTR)" userId="b3b060d9-4d34-479b-ad68-688eaebf93c5" providerId="ADAL" clId="{AF369F1C-63A2-4222-9686-61418312D451}" dt="2024-03-04T17:07:01.100" v="8"/>
        <pc:sldMkLst>
          <pc:docMk/>
          <pc:sldMk cId="142412540" sldId="57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AF369F1C-63A2-4222-9686-61418312D451}" dt="2024-03-04T17:06:13.225" v="7"/>
              <pc2:cmMkLst xmlns:pc2="http://schemas.microsoft.com/office/powerpoint/2019/9/main/command">
                <pc:docMk/>
                <pc:sldMk cId="142412540" sldId="578"/>
                <pc2:cmMk id="{9793D637-8615-4F56-89E3-728CA7CC46A8}"/>
              </pc2:cmMkLst>
            </pc226:cmChg>
            <pc226:cmChg xmlns:pc226="http://schemas.microsoft.com/office/powerpoint/2022/06/main/command" chg="add">
              <pc226:chgData name="Balian, Sarah (CNTR)" userId="b3b060d9-4d34-479b-ad68-688eaebf93c5" providerId="ADAL" clId="{AF369F1C-63A2-4222-9686-61418312D451}" dt="2024-03-04T17:07:01.100" v="8"/>
              <pc2:cmMkLst xmlns:pc2="http://schemas.microsoft.com/office/powerpoint/2019/9/main/command">
                <pc:docMk/>
                <pc:sldMk cId="142412540" sldId="578"/>
                <pc2:cmMk id="{3805935F-C93D-463F-B530-E53CCF250A28}"/>
              </pc2:cmMkLst>
            </pc226:cmChg>
          </p:ext>
        </pc:extLst>
      </pc:sldChg>
      <pc:sldChg chg="addCm">
        <pc:chgData name="Balian, Sarah (CNTR)" userId="b3b060d9-4d34-479b-ad68-688eaebf93c5" providerId="ADAL" clId="{AF369F1C-63A2-4222-9686-61418312D451}" dt="2024-03-04T17:13:29.795" v="9"/>
        <pc:sldMkLst>
          <pc:docMk/>
          <pc:sldMk cId="4073703854" sldId="58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AF369F1C-63A2-4222-9686-61418312D451}" dt="2024-03-04T17:13:29.795" v="9"/>
              <pc2:cmMkLst xmlns:pc2="http://schemas.microsoft.com/office/powerpoint/2019/9/main/command">
                <pc:docMk/>
                <pc:sldMk cId="4073703854" sldId="582"/>
                <pc2:cmMk id="{1999F6B4-6949-450D-8D4B-2A314D3DDC61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Informada/o que tem pressão alta ou hipertensão</c:v>
                </c:pt>
                <c:pt idx="1">
                  <c:v>Tomou medicação para controlar a pressão arterial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9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Informada/o que tem pressão alta ou hipertensão</c:v>
                </c:pt>
                <c:pt idx="1">
                  <c:v>Tomou medicação para controlar a pressão arterial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4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356248331204154"/>
          <c:y val="0.14144347521368167"/>
          <c:w val="0.30465942878060698"/>
          <c:h val="7.17288660636491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1262415279956807E-2"/>
          <c:w val="0.95416666666666672"/>
          <c:h val="0.791966429125002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ouviu falar de tuberculose</c:v>
                </c:pt>
                <c:pt idx="1">
                  <c:v>Sabe que a tuberculose tem cura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79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ouviu falar de tuberculose</c:v>
                </c:pt>
                <c:pt idx="1">
                  <c:v>Sabe que a tuberculose tem cura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87</c:v>
                </c:pt>
                <c:pt idx="1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767022761505384"/>
          <c:y val="2.606222551294872E-2"/>
          <c:w val="0.30465942878060698"/>
          <c:h val="7.40134370267884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726752435484797"/>
          <c:w val="0.95416666666666672"/>
          <c:h val="0.711450954437036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Um membro do agregado familiar morreu de tuberculose</c:v>
                </c:pt>
                <c:pt idx="1">
                  <c:v>O falecido foi informado que tinha tuberculose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8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Um membro do agregado familiar morreu de tuberculose</c:v>
                </c:pt>
                <c:pt idx="1">
                  <c:v>O falecido foi informado que tinha tuberculose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5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9523679796748898E-2"/>
          <c:w val="0.99925520170099058"/>
          <c:h val="0.6673183501452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 formatCode="0">
                  <c:v>4</c:v>
                </c:pt>
                <c:pt idx="1">
                  <c:v>8</c:v>
                </c:pt>
                <c:pt idx="2">
                  <c:v>12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2</c:v>
                </c:pt>
                <c:pt idx="1">
                  <c:v>2</c:v>
                </c:pt>
                <c:pt idx="2" formatCode="General">
                  <c:v>5</c:v>
                </c:pt>
                <c:pt idx="3" formatCode="General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9523679796748898E-2"/>
          <c:w val="0.99925520170099058"/>
          <c:h val="0.6673183501452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 formatCode="0">
                  <c:v>3</c:v>
                </c:pt>
                <c:pt idx="1">
                  <c:v>3</c:v>
                </c:pt>
                <c:pt idx="2">
                  <c:v>5</c:v>
                </c:pt>
                <c:pt idx="3">
                  <c:v>10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1</c:v>
                </c:pt>
                <c:pt idx="1">
                  <c:v>1</c:v>
                </c:pt>
                <c:pt idx="2" formatCode="General">
                  <c:v>2</c:v>
                </c:pt>
                <c:pt idx="3" formatCode="General">
                  <c:v>4</c:v>
                </c:pt>
                <c:pt idx="4" formatCode="General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E74-491F-8110-79CD1A1815E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ouviram falar</c:v>
                </c:pt>
                <c:pt idx="1">
                  <c:v>Fizeram o teste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31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F76-45C1-A0D0-A7D8B85F46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Resultado anormal/positivo</c:v>
                </c:pt>
                <c:pt idx="1">
                  <c:v>Recebeu tratamento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6</c:v>
                </c:pt>
                <c:pt idx="1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7681449622460271"/>
          <c:w val="0.95416666666666672"/>
          <c:h val="0.71576938762269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Nunca frequentou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ouviram falar</c:v>
                </c:pt>
                <c:pt idx="1">
                  <c:v>Fizeram o teste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Primário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ouviram falar</c:v>
                </c:pt>
                <c:pt idx="1">
                  <c:v>Fizeram o teste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26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Secundário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ouviram falar</c:v>
                </c:pt>
                <c:pt idx="1">
                  <c:v>Fizeram o teste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51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DD-4417-B872-D5789108D68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Superior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ouviram falar</c:v>
                </c:pt>
                <c:pt idx="1">
                  <c:v>Fizeram o teste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80</c:v>
                </c:pt>
                <c:pt idx="1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DD-4417-B872-D5789108D68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8.0308377433955594E-2"/>
          <c:y val="8.5160542873044601E-2"/>
          <c:w val="0.83938311833632806"/>
          <c:h val="7.80145847974695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191086374211011"/>
          <c:w val="0.95416666666666672"/>
          <c:h val="0.71576938762269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ouviram falar</c:v>
                </c:pt>
                <c:pt idx="1">
                  <c:v>Fizeram o teste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Segundo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ouviram falar</c:v>
                </c:pt>
                <c:pt idx="1">
                  <c:v>Fizeram o teste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10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Médio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ouviram falar</c:v>
                </c:pt>
                <c:pt idx="1">
                  <c:v>Fizeram o teste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22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DD-4417-B872-D5789108D68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Quarto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ouviram falar</c:v>
                </c:pt>
                <c:pt idx="1">
                  <c:v>Fizeram o teste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38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DD-4417-B872-D5789108D68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Mais elevado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ouviram falar</c:v>
                </c:pt>
                <c:pt idx="1">
                  <c:v>Fizeram o teste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65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AA-4D44-9927-457A1F80D29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7.0774730974264385E-2"/>
          <c:y val="0.10620591449866372"/>
          <c:w val="0.8584505380514712"/>
          <c:h val="8.37809491398645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724112331407617E-2"/>
          <c:y val="0.11191086374211011"/>
          <c:w val="0.94288079207790232"/>
          <c:h val="0.71576938762269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ourivarm falar</c:v>
                </c:pt>
                <c:pt idx="1">
                  <c:v>Fizeram o teste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ourivarm falar</c:v>
                </c:pt>
                <c:pt idx="1">
                  <c:v>Fizeram o teste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49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accent5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ourivarm falar</c:v>
                </c:pt>
                <c:pt idx="1">
                  <c:v>Fizeram o teste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F8-4362-A3E8-630E6B6AF7E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5578470789870389"/>
          <c:y val="0.20026876693585946"/>
          <c:w val="0.47046324450825372"/>
          <c:h val="0.148087097212559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8995458893268868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ouviu falar da epilepsia</c:v>
                </c:pt>
                <c:pt idx="1">
                  <c:v>Sabe que a epilepsia têm tratamento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53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Já ouviu falar da epilepsia</c:v>
                </c:pt>
                <c:pt idx="1">
                  <c:v>Sabe que a epilepsia têm tratamento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80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242_87D0AF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805935F-C93D-463F-B530-E53CCF250A28}" authorId="{12F616EE-0089-6014-EBDE-47D493E491EA}" status="resolved" created="2024-03-04T17:07:01.065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42412540" sldId="578"/>
      <ac:spMk id="13" creationId="{3190F493-4379-54D1-8D40-7279654C6446}"/>
    </ac:deMkLst>
    <p188:txBody>
      <a:bodyPr/>
      <a:lstStyle/>
      <a:p>
        <a:r>
          <a:rPr lang="en-US"/>
          <a:t>Please consider changing the orientation of the graph and have total/urban/rural be in the legend and not the X-axis.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4-03-05T18:28:49.945" authorId="{B03E45A4-FC93-46BF-A3F8-AD345485372C}"/>
          </p223:rxn>
        </p223:reactions>
      </p:ext>
    </p188:extLst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D18C8-8C88-4D3B-9BE0-2A1484ED1CE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D5AC5-2D26-47F1-921A-66A135DAE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4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18.1.1 e 18.1.2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278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A1B2E-F3C0-7063-DB8D-9A00B902E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C24CCD-4AF1-251F-7DB7-908353156E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03B134-D2D0-4824-DC27-A1B4B55432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18.5  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649018-9578-D64A-A378-381CD1BF66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449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8C48D-A3F0-45EF-61E5-EEAD7E482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8508D4-6C1E-7151-C264-BECEB53F86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330DFF-FD0A-6A7E-D1D0-743FB6FF90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18.6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15064E-453B-1137-FCC7-CE02FA001B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8190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2110C-98AD-0229-DBC1-C95DBA337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BC0725-B725-34E5-BE56-F48FA28AB8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569033-2D79-33BC-C5C8-DCA74C3F5F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18.8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F1B1E-935C-EEF3-9895-C6AEC4C82A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3212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0CEBA-43FA-B7AC-3809-5FB0A1E81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4C22E9-C658-C27C-7492-FD2FD4FAFD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211201-C86E-6701-7394-AE1CBC9895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18.1</a:t>
            </a:r>
            <a:r>
              <a:rPr lang="en-US" dirty="0"/>
              <a:t>2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6B9E71-2D4B-7310-5597-661A5859F1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732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18.1.1 e 18.1.2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207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EEFAD-7997-CE32-3B27-B7BDE3E59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411D11-36CF-DCD4-323E-DA62E54200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DD1A4C-684E-1FF5-2B51-37ED66489E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18.1.1 e 18.1.2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6878ED-93F4-99CE-E4E9-8B7BABBA64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608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83980-3009-1075-52F4-26B95C24F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7CD9C7-C6D3-DFF5-A847-94A8E91CE3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97AE5D-9186-BAA5-8649-5A1D5BC9EA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15.6.1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091B72-FB71-11D6-B11D-ED78387BD7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128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80A69-EB95-7354-9CAF-98D6C53B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8C9C16-6C9D-51BA-B58D-76870F0533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F5DE6C-78AF-419D-F5C4-DC7EB4069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15.6.2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D0C726-2DE8-67EE-C4EE-B9B0441DC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1613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C15467-D855-E40A-6790-DAD77D567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46B953-85A0-8122-8DEA-69720BF87A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792B8E-37CE-66E5-7E5F-AF4E2011CE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18.5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B6B8E9-4671-7A75-3F6F-B3B16E2747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55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6E705-A5E2-6143-61F3-34B95B467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788A82-A311-791F-7893-1BA6B01ACB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79E57E-C76F-63F5-AE09-B6916FC9A5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18.5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5A7A38-B043-CC3F-836B-D69EB72F0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19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18.5  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1087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0DFD5D-A97F-D814-6C27-37D59B83F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9BED03-2D72-8BC1-A8F6-9B59F8F6C9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5156AE-0BA2-DD08-0F3E-E12A6F9C7C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18.5  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FF684A-BC39-B66C-E613-7D1489BE8F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237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E85E91-074A-432B-62CC-1FB275A1D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39" y="771896"/>
            <a:ext cx="7886700" cy="709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39" y="771896"/>
            <a:ext cx="7886700" cy="709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42_87D0AFC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-27484" y="139187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Doenças</a:t>
            </a:r>
            <a:r>
              <a:rPr lang="en-US" dirty="0"/>
              <a:t> </a:t>
            </a:r>
            <a:r>
              <a:rPr lang="en-US" dirty="0" err="1"/>
              <a:t>crónicas</a:t>
            </a:r>
            <a:r>
              <a:rPr lang="en-US" dirty="0"/>
              <a:t> e </a:t>
            </a:r>
            <a:r>
              <a:rPr lang="en-US" dirty="0" err="1"/>
              <a:t>Tuberculose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96E62C-C90C-E1CA-D4BE-5C7A56C37216}"/>
              </a:ext>
            </a:extLst>
          </p:cNvPr>
          <p:cNvSpPr txBox="1">
            <a:spLocks/>
          </p:cNvSpPr>
          <p:nvPr/>
        </p:nvSpPr>
        <p:spPr>
          <a:xfrm>
            <a:off x="6128574" y="746877"/>
            <a:ext cx="3015426" cy="852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39ECC-B1DF-91F8-60DA-7EFECCDAD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D590A-E772-8967-3854-9EFE9F10E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63229"/>
            <a:ext cx="8750120" cy="723900"/>
          </a:xfrm>
        </p:spPr>
        <p:txBody>
          <a:bodyPr>
            <a:noAutofit/>
          </a:bodyPr>
          <a:lstStyle/>
          <a:p>
            <a:r>
              <a:rPr lang="en-US" dirty="0" err="1"/>
              <a:t>Tratamento</a:t>
            </a:r>
            <a:r>
              <a:rPr lang="en-US" dirty="0"/>
              <a:t> para o </a:t>
            </a:r>
            <a:r>
              <a:rPr lang="en-US" dirty="0" err="1"/>
              <a:t>cancro</a:t>
            </a:r>
            <a:r>
              <a:rPr lang="en-US" dirty="0"/>
              <a:t> de </a:t>
            </a:r>
            <a:r>
              <a:rPr lang="en-US" dirty="0" err="1"/>
              <a:t>colo</a:t>
            </a:r>
            <a:r>
              <a:rPr lang="en-US" dirty="0"/>
              <a:t> do </a:t>
            </a:r>
            <a:r>
              <a:rPr lang="en-US" dirty="0" err="1"/>
              <a:t>útero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DC1B1-3F8A-7BC8-5C5E-E944BD303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2924" y="1366528"/>
            <a:ext cx="3230035" cy="7239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pt-PT" sz="1800" kern="0" dirty="0">
                <a:effectLst/>
              </a:rPr>
              <a:t>Entre as mulheres com resultado anormal, percentagem que recebeu tratamento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55FF1A18-25B5-38FD-D219-8E0640D80B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2958325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733522C-5765-A350-FC0F-203FBAA23024}"/>
              </a:ext>
            </a:extLst>
          </p:cNvPr>
          <p:cNvSpPr txBox="1"/>
          <p:nvPr/>
        </p:nvSpPr>
        <p:spPr>
          <a:xfrm>
            <a:off x="711041" y="1175137"/>
            <a:ext cx="356336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8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Percentagem de mulheres de 15–49 anos com resultado anormal/ positivo/ suspeito de cancro </a:t>
            </a:r>
            <a:endParaRPr lang="LID4096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F8278F1-510A-6DF3-AE8D-1B6CDAB993AE}"/>
              </a:ext>
            </a:extLst>
          </p:cNvPr>
          <p:cNvCxnSpPr>
            <a:cxnSpLocks/>
          </p:cNvCxnSpPr>
          <p:nvPr/>
        </p:nvCxnSpPr>
        <p:spPr>
          <a:xfrm>
            <a:off x="872519" y="2090428"/>
            <a:ext cx="30642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073EED7-3739-E60E-ED12-A51AD92F320E}"/>
              </a:ext>
            </a:extLst>
          </p:cNvPr>
          <p:cNvCxnSpPr>
            <a:cxnSpLocks/>
          </p:cNvCxnSpPr>
          <p:nvPr/>
        </p:nvCxnSpPr>
        <p:spPr>
          <a:xfrm>
            <a:off x="5348619" y="2098467"/>
            <a:ext cx="29386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435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49" y="339993"/>
            <a:ext cx="8266779" cy="930275"/>
          </a:xfrm>
        </p:spPr>
        <p:txBody>
          <a:bodyPr>
            <a:noAutofit/>
          </a:bodyPr>
          <a:lstStyle/>
          <a:p>
            <a:r>
              <a:rPr lang="pt-BR" dirty="0"/>
              <a:t>Conhecimento do cancro de colo do útero por nivel de escolaridade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9208665"/>
              </p:ext>
            </p:extLst>
          </p:nvPr>
        </p:nvGraphicFramePr>
        <p:xfrm>
          <a:off x="628650" y="2001132"/>
          <a:ext cx="7886699" cy="4623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406D6780-A6D5-E3F1-B200-12CFDE5A7BE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964439" y="1316513"/>
            <a:ext cx="3450473" cy="8520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kern="0" dirty="0"/>
              <a:t>Entre as mulheres que já ouviram falar do cancro de colo do útero, percentagem que</a:t>
            </a:r>
            <a:r>
              <a:rPr lang="pt-PT" sz="1800" kern="0" dirty="0">
                <a:effectLst/>
              </a:rPr>
              <a:t> foram testadas </a:t>
            </a:r>
            <a:endParaRPr lang="en-US" dirty="0"/>
          </a:p>
          <a:p>
            <a:endParaRPr lang="LID4096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FA442BF-F523-83D8-1D71-0F65F7BE5BCD}"/>
              </a:ext>
            </a:extLst>
          </p:cNvPr>
          <p:cNvCxnSpPr>
            <a:cxnSpLocks/>
          </p:cNvCxnSpPr>
          <p:nvPr/>
        </p:nvCxnSpPr>
        <p:spPr>
          <a:xfrm>
            <a:off x="628650" y="2242547"/>
            <a:ext cx="34699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0D96D8B-A3FF-CA53-05E2-019137D2F3F1}"/>
              </a:ext>
            </a:extLst>
          </p:cNvPr>
          <p:cNvCxnSpPr>
            <a:cxnSpLocks/>
          </p:cNvCxnSpPr>
          <p:nvPr/>
        </p:nvCxnSpPr>
        <p:spPr>
          <a:xfrm>
            <a:off x="5095511" y="2166351"/>
            <a:ext cx="32597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9378A7C-E645-F607-6E32-A5E5CD0B0A8B}"/>
              </a:ext>
            </a:extLst>
          </p:cNvPr>
          <p:cNvSpPr txBox="1"/>
          <p:nvPr/>
        </p:nvSpPr>
        <p:spPr>
          <a:xfrm>
            <a:off x="733738" y="1294742"/>
            <a:ext cx="325973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8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Percentagem de mulheres de 15–49 anos que já ouviram falar de cancro do colo do útero </a:t>
            </a:r>
            <a:endParaRPr lang="LID4096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953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89150-21A8-A1D4-6990-84541B62A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AB977-6CD9-2F4B-BFFE-35FCB30A9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49" y="339993"/>
            <a:ext cx="8266779" cy="930275"/>
          </a:xfrm>
        </p:spPr>
        <p:txBody>
          <a:bodyPr>
            <a:noAutofit/>
          </a:bodyPr>
          <a:lstStyle/>
          <a:p>
            <a:r>
              <a:rPr lang="pt-BR" dirty="0"/>
              <a:t>Conhecimento do cancro de colo do útero por quintil de riqueza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3EA00309-25D9-E306-97B5-6FD685C26A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0180547"/>
              </p:ext>
            </p:extLst>
          </p:nvPr>
        </p:nvGraphicFramePr>
        <p:xfrm>
          <a:off x="628650" y="2001132"/>
          <a:ext cx="7886699" cy="43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556E3B11-FCC3-FF60-D850-05FC964ECC8B}"/>
              </a:ext>
            </a:extLst>
          </p:cNvPr>
          <p:cNvGrpSpPr/>
          <p:nvPr/>
        </p:nvGrpSpPr>
        <p:grpSpPr>
          <a:xfrm>
            <a:off x="511631" y="6285135"/>
            <a:ext cx="8120738" cy="379187"/>
            <a:chOff x="511631" y="6285135"/>
            <a:chExt cx="8120738" cy="379187"/>
          </a:xfrm>
        </p:grpSpPr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5D3AD114-7671-64C7-950B-4949E1170016}"/>
                </a:ext>
              </a:extLst>
            </p:cNvPr>
            <p:cNvSpPr/>
            <p:nvPr/>
          </p:nvSpPr>
          <p:spPr>
            <a:xfrm>
              <a:off x="1866897" y="6305093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454A608-FC7B-6463-1D5E-3C05F07E6E0C}"/>
                </a:ext>
              </a:extLst>
            </p:cNvPr>
            <p:cNvSpPr txBox="1"/>
            <p:nvPr/>
          </p:nvSpPr>
          <p:spPr>
            <a:xfrm>
              <a:off x="511631" y="6305093"/>
              <a:ext cx="1303557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pobre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31C4948-A023-B5C6-5558-2292DDCD6241}"/>
                </a:ext>
              </a:extLst>
            </p:cNvPr>
            <p:cNvSpPr txBox="1"/>
            <p:nvPr/>
          </p:nvSpPr>
          <p:spPr>
            <a:xfrm>
              <a:off x="7342414" y="6285135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DF4393B-5714-09E6-763D-161770DBD7AC}"/>
              </a:ext>
            </a:extLst>
          </p:cNvPr>
          <p:cNvSpPr txBox="1"/>
          <p:nvPr/>
        </p:nvSpPr>
        <p:spPr>
          <a:xfrm>
            <a:off x="733738" y="1294742"/>
            <a:ext cx="325973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8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Percentagem de mulheres de 15–49 anos que já ouviram falar de cancro do colo do útero </a:t>
            </a:r>
            <a:endParaRPr lang="LID4096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25D1933-FBB2-EFE2-2102-33754A4DE20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964439" y="1316513"/>
            <a:ext cx="3450473" cy="8520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kern="0" dirty="0"/>
              <a:t>Entre as mulheres que já ouviram falar do cancro de colo do útero, percentagem que</a:t>
            </a:r>
            <a:r>
              <a:rPr lang="pt-PT" sz="1800" kern="0" dirty="0">
                <a:effectLst/>
              </a:rPr>
              <a:t> foram testadas </a:t>
            </a:r>
            <a:endParaRPr lang="en-US" dirty="0"/>
          </a:p>
          <a:p>
            <a:endParaRPr lang="LID4096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FD88238-7592-5A4B-71D2-F027E063C219}"/>
              </a:ext>
            </a:extLst>
          </p:cNvPr>
          <p:cNvCxnSpPr>
            <a:cxnSpLocks/>
          </p:cNvCxnSpPr>
          <p:nvPr/>
        </p:nvCxnSpPr>
        <p:spPr>
          <a:xfrm>
            <a:off x="849302" y="2220576"/>
            <a:ext cx="32597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D133B8-CC49-5248-9B5D-9E5FD34B6B9D}"/>
              </a:ext>
            </a:extLst>
          </p:cNvPr>
          <p:cNvCxnSpPr>
            <a:cxnSpLocks/>
          </p:cNvCxnSpPr>
          <p:nvPr/>
        </p:nvCxnSpPr>
        <p:spPr>
          <a:xfrm>
            <a:off x="5059809" y="2218072"/>
            <a:ext cx="32597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2367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8E0708-E7D9-BA12-732B-28D55567C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51EA2-CF9C-34EB-3258-A0A4BE6CA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49" y="339993"/>
            <a:ext cx="8266779" cy="930275"/>
          </a:xfrm>
        </p:spPr>
        <p:txBody>
          <a:bodyPr>
            <a:noAutofit/>
          </a:bodyPr>
          <a:lstStyle/>
          <a:p>
            <a:r>
              <a:rPr lang="pt-BR" dirty="0"/>
              <a:t>Conhecimento do cancro de colo do útero por residência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E5EE4DEB-B7A6-F6B1-4C98-A6A3E06184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14092"/>
              </p:ext>
            </p:extLst>
          </p:nvPr>
        </p:nvGraphicFramePr>
        <p:xfrm>
          <a:off x="628650" y="1987172"/>
          <a:ext cx="7886699" cy="43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419DF5A-497A-29F4-5C53-AA898B1BADC9}"/>
              </a:ext>
            </a:extLst>
          </p:cNvPr>
          <p:cNvSpPr txBox="1"/>
          <p:nvPr/>
        </p:nvSpPr>
        <p:spPr>
          <a:xfrm>
            <a:off x="1254520" y="1753983"/>
            <a:ext cx="35315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8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Percentagem de mulheres de 15–49 anos que já ouviram falar de cancro do colo do útero </a:t>
            </a:r>
            <a:endParaRPr lang="LID4096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45DDC8-9FFF-FAF9-F567-C145E41846E8}"/>
              </a:ext>
            </a:extLst>
          </p:cNvPr>
          <p:cNvSpPr txBox="1"/>
          <p:nvPr/>
        </p:nvSpPr>
        <p:spPr>
          <a:xfrm>
            <a:off x="5411911" y="2010929"/>
            <a:ext cx="26665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i="1" kern="0" dirty="0">
                <a:latin typeface="Source Sans Pro" panose="020B0503030403020204" pitchFamily="34" charset="0"/>
                <a:ea typeface="Source Sans Pro" panose="020B0503030403020204" pitchFamily="34" charset="0"/>
              </a:rPr>
              <a:t>Entre elas, percentagem que fizeram o teste</a:t>
            </a:r>
            <a:endParaRPr lang="LID4096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F3C0C2B-24A4-E15F-B3D5-B21F4FC22510}"/>
              </a:ext>
            </a:extLst>
          </p:cNvPr>
          <p:cNvCxnSpPr>
            <a:cxnSpLocks/>
          </p:cNvCxnSpPr>
          <p:nvPr/>
        </p:nvCxnSpPr>
        <p:spPr>
          <a:xfrm flipH="1">
            <a:off x="1333209" y="2657260"/>
            <a:ext cx="34528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95FD073-BA09-CBD4-A350-E7E291031D31}"/>
              </a:ext>
            </a:extLst>
          </p:cNvPr>
          <p:cNvCxnSpPr>
            <a:cxnSpLocks/>
          </p:cNvCxnSpPr>
          <p:nvPr/>
        </p:nvCxnSpPr>
        <p:spPr>
          <a:xfrm flipH="1" flipV="1">
            <a:off x="5347867" y="2647541"/>
            <a:ext cx="2841063" cy="97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1254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EE164-FE68-F37A-81B8-49E985B52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026D779-29F3-0134-FFF7-A1ACBCEB42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6557" y="1744892"/>
            <a:ext cx="4811486" cy="26175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Pressão arterial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Cancro do colo do útero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Epilepsia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Tuberculose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62C889-D6DD-E4EE-5E23-19B480DF930D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B2B5B7-447A-FC32-15A7-431973DC8953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4A69C5-E2AB-89DD-2F66-32A3DDBA3435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313925-7E75-9A26-E5E3-03AFDD49D085}"/>
              </a:ext>
            </a:extLst>
          </p:cNvPr>
          <p:cNvSpPr txBox="1"/>
          <p:nvPr/>
        </p:nvSpPr>
        <p:spPr>
          <a:xfrm>
            <a:off x="6034089" y="449372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18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6108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59D12-5E96-EEDD-1EAD-CA77CBF3E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2AE6D-9DCD-2EBA-92F0-77738DA2F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889" y="193831"/>
            <a:ext cx="9053257" cy="943677"/>
          </a:xfrm>
        </p:spPr>
        <p:txBody>
          <a:bodyPr>
            <a:noAutofit/>
          </a:bodyPr>
          <a:lstStyle/>
          <a:p>
            <a:r>
              <a:rPr lang="en-US" dirty="0" err="1"/>
              <a:t>Conheciemntos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a </a:t>
            </a:r>
            <a:r>
              <a:rPr lang="en-US" dirty="0" err="1"/>
              <a:t>epilepsia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84669-0FD5-5320-2BBD-6FE97C946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6406" y="1092251"/>
            <a:ext cx="2812129" cy="943676"/>
          </a:xfrm>
        </p:spPr>
        <p:txBody>
          <a:bodyPr>
            <a:normAutofit/>
          </a:bodyPr>
          <a:lstStyle/>
          <a:p>
            <a:pPr algn="ctr"/>
            <a:r>
              <a:rPr lang="pt-PT" sz="1800" kern="0" dirty="0">
                <a:effectLst/>
              </a:rPr>
              <a:t>Entre eles, percentagem que sabe que a epilepsia têm tratamento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EDB27F20-F1CF-8999-E27F-63CFC36380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1081225"/>
              </p:ext>
            </p:extLst>
          </p:nvPr>
        </p:nvGraphicFramePr>
        <p:xfrm>
          <a:off x="261257" y="1933503"/>
          <a:ext cx="8621486" cy="4761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5788FC0-C48A-8E7E-2E90-0E174F77095B}"/>
              </a:ext>
            </a:extLst>
          </p:cNvPr>
          <p:cNvCxnSpPr>
            <a:cxnSpLocks/>
          </p:cNvCxnSpPr>
          <p:nvPr/>
        </p:nvCxnSpPr>
        <p:spPr>
          <a:xfrm flipH="1">
            <a:off x="596792" y="1956218"/>
            <a:ext cx="3261375" cy="231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D2D848-1F0B-5680-C8B1-14B74B43D9D8}"/>
              </a:ext>
            </a:extLst>
          </p:cNvPr>
          <p:cNvCxnSpPr>
            <a:cxnSpLocks/>
          </p:cNvCxnSpPr>
          <p:nvPr/>
        </p:nvCxnSpPr>
        <p:spPr>
          <a:xfrm flipH="1">
            <a:off x="4917517" y="1933503"/>
            <a:ext cx="2669909" cy="169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748FDA6-DFD2-BE3D-890B-1561C52B21EE}"/>
              </a:ext>
            </a:extLst>
          </p:cNvPr>
          <p:cNvSpPr txBox="1"/>
          <p:nvPr/>
        </p:nvSpPr>
        <p:spPr>
          <a:xfrm>
            <a:off x="692718" y="1056007"/>
            <a:ext cx="30695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8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Percentagem de mulheres e homens de 15–49 anos que já ouviram falar da epilepsia</a:t>
            </a:r>
            <a:endParaRPr lang="LID4096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355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A465D-97A5-CCE9-0EB4-1DE6BD8AC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5D79FC-CC9A-621A-6645-F93CCFCA1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1685161"/>
            <a:ext cx="4811486" cy="237325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Pressão arterial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Cancro do colo do útero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Epilepsia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Tuberculose</a:t>
            </a:r>
            <a:endParaRPr lang="en-US" sz="3200" b="1" i="0" dirty="0">
              <a:solidFill>
                <a:schemeClr val="accent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19A669-B7DE-4BF8-7A5A-54CF4731BA35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379CAE-9C90-6C07-D599-B1B38BC01C52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BBE7D6-8F00-6416-417F-C5A67E484B5B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0A1D55-211A-211C-039A-FCB557111204}"/>
              </a:ext>
            </a:extLst>
          </p:cNvPr>
          <p:cNvSpPr txBox="1"/>
          <p:nvPr/>
        </p:nvSpPr>
        <p:spPr>
          <a:xfrm>
            <a:off x="6034089" y="449372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18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7260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F02F3-2E5B-BFC5-442C-003FA80D3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1F202-70F8-457D-15A2-7B4079ADF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889" y="193831"/>
            <a:ext cx="9053257" cy="943677"/>
          </a:xfrm>
        </p:spPr>
        <p:txBody>
          <a:bodyPr>
            <a:noAutofit/>
          </a:bodyPr>
          <a:lstStyle/>
          <a:p>
            <a:r>
              <a:rPr lang="en-US" dirty="0" err="1"/>
              <a:t>Conhecimento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a </a:t>
            </a:r>
            <a:r>
              <a:rPr lang="en-US" dirty="0" err="1"/>
              <a:t>tuberculose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419C9F-0B78-2A41-DA93-60C41F468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4173" y="1275394"/>
            <a:ext cx="3165996" cy="671449"/>
          </a:xfrm>
        </p:spPr>
        <p:txBody>
          <a:bodyPr>
            <a:normAutofit fontScale="92500"/>
          </a:bodyPr>
          <a:lstStyle/>
          <a:p>
            <a:pPr algn="ctr"/>
            <a:r>
              <a:rPr lang="pt-PT" kern="0" dirty="0"/>
              <a:t>Entre eles, </a:t>
            </a:r>
            <a:r>
              <a:rPr lang="pt-PT" sz="1800" kern="0" dirty="0">
                <a:effectLst/>
              </a:rPr>
              <a:t>percentagem que sabe que a tuberculose tem cura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8C0743F-70C2-B142-2D14-E0178E8317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0903693"/>
              </p:ext>
            </p:extLst>
          </p:nvPr>
        </p:nvGraphicFramePr>
        <p:xfrm>
          <a:off x="261257" y="1821820"/>
          <a:ext cx="8621486" cy="4872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262993E-8A95-6834-D120-61FD43FC5852}"/>
              </a:ext>
            </a:extLst>
          </p:cNvPr>
          <p:cNvSpPr txBox="1"/>
          <p:nvPr/>
        </p:nvSpPr>
        <p:spPr>
          <a:xfrm>
            <a:off x="763829" y="950713"/>
            <a:ext cx="31659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8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Percentagem de mulheres e homens de 15–49 anos que já ouviram falar de tuberculose</a:t>
            </a:r>
            <a:endParaRPr lang="LID4096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DAEEB80-CB47-26C6-E31C-72B29FAFEE45}"/>
              </a:ext>
            </a:extLst>
          </p:cNvPr>
          <p:cNvCxnSpPr>
            <a:cxnSpLocks/>
          </p:cNvCxnSpPr>
          <p:nvPr/>
        </p:nvCxnSpPr>
        <p:spPr>
          <a:xfrm flipH="1">
            <a:off x="763829" y="1850924"/>
            <a:ext cx="3261375" cy="231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3EBE36C-308D-4F6F-5601-6C85EF00561A}"/>
              </a:ext>
            </a:extLst>
          </p:cNvPr>
          <p:cNvCxnSpPr>
            <a:cxnSpLocks/>
          </p:cNvCxnSpPr>
          <p:nvPr/>
        </p:nvCxnSpPr>
        <p:spPr>
          <a:xfrm flipH="1">
            <a:off x="5118796" y="1798701"/>
            <a:ext cx="3261375" cy="231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9890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A8948-BD84-D5E9-A977-AC8BDCC822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63-835C-6CDD-C32C-E851E6FDB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679" y="71886"/>
            <a:ext cx="8432024" cy="943677"/>
          </a:xfrm>
        </p:spPr>
        <p:txBody>
          <a:bodyPr>
            <a:noAutofit/>
          </a:bodyPr>
          <a:lstStyle/>
          <a:p>
            <a:r>
              <a:rPr lang="en-US" dirty="0"/>
              <a:t>Mortes de </a:t>
            </a:r>
            <a:r>
              <a:rPr lang="en-US" dirty="0" err="1"/>
              <a:t>membros</a:t>
            </a:r>
            <a:r>
              <a:rPr lang="en-US" dirty="0"/>
              <a:t> do </a:t>
            </a:r>
            <a:r>
              <a:rPr lang="en-US" dirty="0" err="1"/>
              <a:t>agregado</a:t>
            </a:r>
            <a:r>
              <a:rPr lang="en-US" dirty="0"/>
              <a:t> familiar </a:t>
            </a:r>
            <a:r>
              <a:rPr lang="en-US" dirty="0" err="1"/>
              <a:t>devido</a:t>
            </a:r>
            <a:r>
              <a:rPr lang="en-US" dirty="0"/>
              <a:t> a </a:t>
            </a:r>
            <a:r>
              <a:rPr lang="en-US" dirty="0" err="1"/>
              <a:t>tuberculose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2530BC-82D0-E1B0-3B4A-2BDD531B9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104" y="1166549"/>
            <a:ext cx="3657599" cy="1222882"/>
          </a:xfrm>
        </p:spPr>
        <p:txBody>
          <a:bodyPr>
            <a:normAutofit/>
          </a:bodyPr>
          <a:lstStyle/>
          <a:p>
            <a:pPr algn="ctr"/>
            <a:r>
              <a:rPr lang="pt-PT" sz="1800" kern="0" dirty="0">
                <a:effectLst/>
              </a:rPr>
              <a:t>Entre aqueles, percentagem que refere que o falecido foi informado por um profissional de saúde de que tinha tuberculose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223A9CD3-5000-5543-4E22-5C6D692FD9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1513275"/>
              </p:ext>
            </p:extLst>
          </p:nvPr>
        </p:nvGraphicFramePr>
        <p:xfrm>
          <a:off x="261257" y="2240629"/>
          <a:ext cx="8621486" cy="4454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59E5EE-2DBA-5B08-1598-62BFD92BBB5F}"/>
              </a:ext>
            </a:extLst>
          </p:cNvPr>
          <p:cNvSpPr txBox="1"/>
          <p:nvPr/>
        </p:nvSpPr>
        <p:spPr>
          <a:xfrm>
            <a:off x="261257" y="1097240"/>
            <a:ext cx="4463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8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Entre mulheres e homens de 15–49 anos que já ouviram falar de tuberculose, percentagem que tem um membro do agregado familiar que morreu de tuberculose</a:t>
            </a:r>
            <a:endParaRPr lang="LID4096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B255A2E-89C2-15AD-11A6-386C86A583BD}"/>
              </a:ext>
            </a:extLst>
          </p:cNvPr>
          <p:cNvCxnSpPr>
            <a:cxnSpLocks/>
          </p:cNvCxnSpPr>
          <p:nvPr/>
        </p:nvCxnSpPr>
        <p:spPr>
          <a:xfrm>
            <a:off x="628650" y="2242547"/>
            <a:ext cx="34699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8931035-57E7-18E2-3B34-E963297D71B5}"/>
              </a:ext>
            </a:extLst>
          </p:cNvPr>
          <p:cNvCxnSpPr>
            <a:cxnSpLocks/>
          </p:cNvCxnSpPr>
          <p:nvPr/>
        </p:nvCxnSpPr>
        <p:spPr>
          <a:xfrm>
            <a:off x="5068947" y="2240629"/>
            <a:ext cx="34699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3703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Principais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031089"/>
            <a:ext cx="7503228" cy="3834077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9%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4%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de 15-49 </a:t>
            </a:r>
            <a:r>
              <a:rPr lang="en-US" sz="2200" i="0" dirty="0" err="1"/>
              <a:t>anos</a:t>
            </a:r>
            <a:r>
              <a:rPr lang="en-US" sz="2200" i="0" dirty="0"/>
              <a:t> </a:t>
            </a:r>
            <a:r>
              <a:rPr lang="en-US" sz="2200" i="0" dirty="0" err="1"/>
              <a:t>têm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pressão</a:t>
            </a:r>
            <a:r>
              <a:rPr lang="en-US" sz="2200" b="1" i="0" dirty="0">
                <a:solidFill>
                  <a:schemeClr val="accent5"/>
                </a:solidFill>
              </a:rPr>
              <a:t> arterial </a:t>
            </a:r>
            <a:r>
              <a:rPr lang="en-US" sz="2200" b="1" i="0" dirty="0" err="1">
                <a:solidFill>
                  <a:schemeClr val="accent5"/>
                </a:solidFill>
              </a:rPr>
              <a:t>alta</a:t>
            </a:r>
            <a:r>
              <a:rPr lang="en-US" sz="2200" b="1" i="0" dirty="0">
                <a:solidFill>
                  <a:schemeClr val="accent5"/>
                </a:solidFill>
              </a:rPr>
              <a:t>, </a:t>
            </a:r>
            <a:r>
              <a:rPr lang="en-US" sz="2200" i="0" dirty="0" err="1"/>
              <a:t>ou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hipertensão</a:t>
            </a:r>
            <a:r>
              <a:rPr lang="en-US" sz="2200" b="1" i="0" dirty="0">
                <a:solidFill>
                  <a:schemeClr val="accent5"/>
                </a:solidFill>
              </a:rPr>
              <a:t>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31%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de 15-49 </a:t>
            </a:r>
            <a:r>
              <a:rPr lang="en-US" sz="2200" i="0" dirty="0" err="1"/>
              <a:t>anos</a:t>
            </a:r>
            <a:r>
              <a:rPr lang="en-US" sz="2200" i="0" dirty="0"/>
              <a:t> </a:t>
            </a:r>
            <a:r>
              <a:rPr lang="en-US" sz="2200" i="0" dirty="0" err="1"/>
              <a:t>têm</a:t>
            </a:r>
            <a:r>
              <a:rPr lang="en-US" sz="2200" i="0" dirty="0"/>
              <a:t> </a:t>
            </a:r>
            <a:r>
              <a:rPr lang="en-US" sz="2200" i="0" dirty="0" err="1"/>
              <a:t>conhecimento</a:t>
            </a:r>
            <a:r>
              <a:rPr lang="en-US" sz="2200" i="0" dirty="0"/>
              <a:t> </a:t>
            </a:r>
            <a:r>
              <a:rPr lang="pt-BR" sz="2200" i="0" dirty="0"/>
              <a:t>do </a:t>
            </a:r>
            <a:r>
              <a:rPr lang="en-US" sz="2200" b="1" i="0" dirty="0" err="1">
                <a:solidFill>
                  <a:schemeClr val="accent5"/>
                </a:solidFill>
              </a:rPr>
              <a:t>cancro</a:t>
            </a:r>
            <a:r>
              <a:rPr lang="en-US" sz="2200" b="1" i="0" dirty="0">
                <a:solidFill>
                  <a:schemeClr val="accent5"/>
                </a:solidFill>
              </a:rPr>
              <a:t> de </a:t>
            </a:r>
            <a:r>
              <a:rPr lang="en-US" sz="2200" b="1" i="0" dirty="0" err="1">
                <a:solidFill>
                  <a:schemeClr val="accent5"/>
                </a:solidFill>
              </a:rPr>
              <a:t>colo</a:t>
            </a:r>
            <a:r>
              <a:rPr lang="en-US" sz="2200" b="1" i="0" dirty="0">
                <a:solidFill>
                  <a:schemeClr val="accent5"/>
                </a:solidFill>
              </a:rPr>
              <a:t> do </a:t>
            </a:r>
            <a:r>
              <a:rPr lang="en-US" sz="2200" b="1" i="0" dirty="0" err="1">
                <a:solidFill>
                  <a:schemeClr val="accent5"/>
                </a:solidFill>
              </a:rPr>
              <a:t>útero</a:t>
            </a:r>
            <a:r>
              <a:rPr lang="en-US" sz="2200" i="0" dirty="0"/>
              <a:t>, e </a:t>
            </a:r>
            <a:r>
              <a:rPr lang="en-US" sz="2200" b="1" i="0" dirty="0">
                <a:solidFill>
                  <a:schemeClr val="accent5"/>
                </a:solidFill>
              </a:rPr>
              <a:t>7%</a:t>
            </a:r>
            <a:r>
              <a:rPr lang="en-US" sz="2200" i="0" dirty="0"/>
              <a:t> </a:t>
            </a:r>
            <a:r>
              <a:rPr lang="en-US" sz="2200" i="0" dirty="0" err="1"/>
              <a:t>fizeram</a:t>
            </a:r>
            <a:r>
              <a:rPr lang="en-US" sz="2200" i="0" dirty="0"/>
              <a:t> o teste.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com </a:t>
            </a:r>
            <a:r>
              <a:rPr lang="en-US" sz="2200" b="1" i="0" dirty="0" err="1">
                <a:solidFill>
                  <a:schemeClr val="accent5"/>
                </a:solidFill>
              </a:rPr>
              <a:t>cancro</a:t>
            </a:r>
            <a:r>
              <a:rPr lang="en-US" sz="2200" b="1" i="0" dirty="0">
                <a:solidFill>
                  <a:schemeClr val="accent5"/>
                </a:solidFill>
              </a:rPr>
              <a:t> de </a:t>
            </a:r>
            <a:r>
              <a:rPr lang="en-US" sz="2200" b="1" i="0" dirty="0" err="1">
                <a:solidFill>
                  <a:schemeClr val="accent5"/>
                </a:solidFill>
              </a:rPr>
              <a:t>colo</a:t>
            </a:r>
            <a:r>
              <a:rPr lang="en-US" sz="2200" b="1" i="0" dirty="0">
                <a:solidFill>
                  <a:schemeClr val="accent5"/>
                </a:solidFill>
              </a:rPr>
              <a:t> do </a:t>
            </a:r>
            <a:r>
              <a:rPr lang="en-US" sz="2200" b="1" i="0" dirty="0" err="1">
                <a:solidFill>
                  <a:schemeClr val="accent5"/>
                </a:solidFill>
              </a:rPr>
              <a:t>útero</a:t>
            </a:r>
            <a:r>
              <a:rPr lang="en-US" sz="2200" i="0" dirty="0"/>
              <a:t>,</a:t>
            </a:r>
            <a:r>
              <a:rPr lang="en-US" sz="2200" b="1" i="0" dirty="0">
                <a:solidFill>
                  <a:schemeClr val="accent5"/>
                </a:solidFill>
              </a:rPr>
              <a:t> 86% </a:t>
            </a:r>
            <a:r>
              <a:rPr lang="en-US" sz="2200" i="0" dirty="0" err="1"/>
              <a:t>receberam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tratamento</a:t>
            </a:r>
            <a:r>
              <a:rPr lang="en-US" sz="2200" i="0" dirty="0"/>
              <a:t>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79%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87%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de 15-49 </a:t>
            </a:r>
            <a:r>
              <a:rPr lang="en-US" sz="2200" i="0" dirty="0" err="1"/>
              <a:t>anos</a:t>
            </a:r>
            <a:r>
              <a:rPr lang="en-US" sz="2200" i="0" dirty="0"/>
              <a:t> </a:t>
            </a:r>
            <a:r>
              <a:rPr lang="en-US" sz="2200" i="0" dirty="0" err="1"/>
              <a:t>têm</a:t>
            </a:r>
            <a:r>
              <a:rPr lang="en-US" sz="2200" i="0" dirty="0"/>
              <a:t> </a:t>
            </a:r>
            <a:r>
              <a:rPr lang="en-US" sz="2200" i="0" dirty="0" err="1"/>
              <a:t>conhecimento</a:t>
            </a:r>
            <a:r>
              <a:rPr lang="en-US" sz="2200" i="0" dirty="0"/>
              <a:t> da </a:t>
            </a:r>
            <a:r>
              <a:rPr lang="en-US" sz="2200" b="1" i="0" dirty="0" err="1">
                <a:solidFill>
                  <a:schemeClr val="accent5"/>
                </a:solidFill>
              </a:rPr>
              <a:t>tuberculose</a:t>
            </a:r>
            <a:r>
              <a:rPr lang="en-US" sz="2200" i="0" dirty="0"/>
              <a:t>.</a:t>
            </a:r>
            <a:r>
              <a:rPr lang="en-US" sz="2200" b="1" i="0" dirty="0">
                <a:solidFill>
                  <a:schemeClr val="accent5"/>
                </a:solidFill>
              </a:rPr>
              <a:t> 55%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63%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</a:t>
            </a:r>
            <a:r>
              <a:rPr lang="en-US" sz="2200" i="0" dirty="0" err="1"/>
              <a:t>sabem</a:t>
            </a:r>
            <a:r>
              <a:rPr lang="en-US" sz="2200" i="0" dirty="0"/>
              <a:t> que a </a:t>
            </a:r>
            <a:r>
              <a:rPr lang="en-US" sz="2200" i="0" dirty="0" err="1"/>
              <a:t>tuberculose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tem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cura</a:t>
            </a:r>
            <a:r>
              <a:rPr lang="en-US" sz="22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6557" y="1586857"/>
            <a:ext cx="4811486" cy="256986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Pressão arterial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Cancro do colo do útero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Epilepsia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Tuberculose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00599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18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63229"/>
            <a:ext cx="8750120" cy="723900"/>
          </a:xfrm>
        </p:spPr>
        <p:txBody>
          <a:bodyPr>
            <a:noAutofit/>
          </a:bodyPr>
          <a:lstStyle/>
          <a:p>
            <a:r>
              <a:rPr lang="en-US" dirty="0" err="1"/>
              <a:t>Diagnóstico</a:t>
            </a:r>
            <a:r>
              <a:rPr lang="en-US" dirty="0"/>
              <a:t> e </a:t>
            </a:r>
            <a:r>
              <a:rPr lang="en-US" dirty="0" err="1"/>
              <a:t>tratamento</a:t>
            </a:r>
            <a:r>
              <a:rPr lang="en-US" dirty="0"/>
              <a:t> da </a:t>
            </a:r>
            <a:r>
              <a:rPr lang="en-US" dirty="0" err="1"/>
              <a:t>pressão</a:t>
            </a:r>
            <a:r>
              <a:rPr lang="en-US" dirty="0"/>
              <a:t> arterial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1777894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794EA2A-FF98-3D6A-2C50-AD3403E36A17}"/>
              </a:ext>
            </a:extLst>
          </p:cNvPr>
          <p:cNvSpPr txBox="1"/>
          <p:nvPr/>
        </p:nvSpPr>
        <p:spPr>
          <a:xfrm>
            <a:off x="419457" y="1044982"/>
            <a:ext cx="40310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8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Percentagem de mulheres e homens de 15-49 anos que foram informadas/os que têm pressão arterial alta ou hipertensão</a:t>
            </a:r>
            <a:endParaRPr lang="LID4096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18B70D2-E4AE-4E76-5AC9-AB6202B17625}"/>
              </a:ext>
            </a:extLst>
          </p:cNvPr>
          <p:cNvCxnSpPr>
            <a:cxnSpLocks/>
          </p:cNvCxnSpPr>
          <p:nvPr/>
        </p:nvCxnSpPr>
        <p:spPr>
          <a:xfrm>
            <a:off x="419457" y="2016205"/>
            <a:ext cx="39850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952F67B-ABDE-6B44-69BC-68019503BCB2}"/>
              </a:ext>
            </a:extLst>
          </p:cNvPr>
          <p:cNvSpPr txBox="1"/>
          <p:nvPr/>
        </p:nvSpPr>
        <p:spPr>
          <a:xfrm>
            <a:off x="4928561" y="1092875"/>
            <a:ext cx="34761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8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Entre aqueles com pressão alta ou hipertensão, percentagem que tomou medicação</a:t>
            </a:r>
            <a:endParaRPr lang="LID4096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A4FD5BB-9AA1-EE33-CFAD-DAE8943A85F5}"/>
              </a:ext>
            </a:extLst>
          </p:cNvPr>
          <p:cNvCxnSpPr>
            <a:cxnSpLocks/>
          </p:cNvCxnSpPr>
          <p:nvPr/>
        </p:nvCxnSpPr>
        <p:spPr>
          <a:xfrm>
            <a:off x="5137392" y="2010158"/>
            <a:ext cx="32108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820" y="237481"/>
            <a:ext cx="8473470" cy="72005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 dirty="0" err="1">
                <a:solidFill>
                  <a:schemeClr val="tx1"/>
                </a:solidFill>
              </a:rPr>
              <a:t>Hipertensão</a:t>
            </a:r>
            <a:r>
              <a:rPr lang="en-US" sz="4000" kern="1200" dirty="0">
                <a:solidFill>
                  <a:schemeClr val="tx1"/>
                </a:solidFill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</a:rPr>
              <a:t>por</a:t>
            </a:r>
            <a:r>
              <a:rPr lang="en-US" sz="4000" kern="1200" dirty="0">
                <a:solidFill>
                  <a:schemeClr val="tx1"/>
                </a:solidFill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</a:rPr>
              <a:t>nivel</a:t>
            </a:r>
            <a:r>
              <a:rPr lang="en-US" sz="4000" kern="1200" dirty="0">
                <a:solidFill>
                  <a:schemeClr val="tx1"/>
                </a:solidFill>
              </a:rPr>
              <a:t> de </a:t>
            </a:r>
            <a:r>
              <a:rPr lang="en-US" sz="4000" kern="1200" dirty="0" err="1">
                <a:solidFill>
                  <a:schemeClr val="tx1"/>
                </a:solidFill>
              </a:rPr>
              <a:t>escolaridade</a:t>
            </a:r>
            <a:endParaRPr lang="en-US" sz="4000" kern="12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820" y="1103089"/>
            <a:ext cx="7886699" cy="67813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kern="1200" dirty="0" err="1">
                <a:solidFill>
                  <a:schemeClr val="tx1"/>
                </a:solidFill>
              </a:rPr>
              <a:t>Percentagem</a:t>
            </a:r>
            <a:r>
              <a:rPr lang="en-US" kern="1200" dirty="0">
                <a:solidFill>
                  <a:schemeClr val="tx1"/>
                </a:solidFill>
              </a:rPr>
              <a:t> de </a:t>
            </a:r>
            <a:r>
              <a:rPr lang="en-US" kern="1200" dirty="0" err="1">
                <a:solidFill>
                  <a:schemeClr val="tx1"/>
                </a:solidFill>
              </a:rPr>
              <a:t>mulheres</a:t>
            </a:r>
            <a:r>
              <a:rPr lang="en-US" kern="1200" dirty="0">
                <a:solidFill>
                  <a:schemeClr val="tx1"/>
                </a:solidFill>
              </a:rPr>
              <a:t> e </a:t>
            </a:r>
            <a:r>
              <a:rPr lang="en-US" kern="1200" dirty="0" err="1">
                <a:solidFill>
                  <a:schemeClr val="tx1"/>
                </a:solidFill>
              </a:rPr>
              <a:t>homens</a:t>
            </a:r>
            <a:r>
              <a:rPr lang="en-US" kern="1200" dirty="0">
                <a:solidFill>
                  <a:schemeClr val="tx1"/>
                </a:solidFill>
              </a:rPr>
              <a:t> de 15-49 </a:t>
            </a:r>
            <a:r>
              <a:rPr lang="en-US" kern="1200" dirty="0" err="1">
                <a:solidFill>
                  <a:schemeClr val="tx1"/>
                </a:solidFill>
              </a:rPr>
              <a:t>anos</a:t>
            </a:r>
            <a:r>
              <a:rPr lang="en-US" kern="1200" dirty="0">
                <a:solidFill>
                  <a:schemeClr val="tx1"/>
                </a:solidFill>
              </a:rPr>
              <a:t> que </a:t>
            </a:r>
            <a:r>
              <a:rPr lang="en-US" kern="1200" dirty="0" err="1">
                <a:solidFill>
                  <a:schemeClr val="tx1"/>
                </a:solidFill>
              </a:rPr>
              <a:t>foram</a:t>
            </a:r>
            <a:r>
              <a:rPr lang="en-US" kern="1200" dirty="0">
                <a:solidFill>
                  <a:schemeClr val="tx1"/>
                </a:solidFill>
              </a:rPr>
              <a:t> </a:t>
            </a:r>
            <a:r>
              <a:rPr lang="en-US" kern="1200" dirty="0" err="1">
                <a:solidFill>
                  <a:schemeClr val="tx1"/>
                </a:solidFill>
              </a:rPr>
              <a:t>informadas</a:t>
            </a:r>
            <a:r>
              <a:rPr lang="en-US" kern="1200" dirty="0">
                <a:solidFill>
                  <a:schemeClr val="tx1"/>
                </a:solidFill>
              </a:rPr>
              <a:t>/</a:t>
            </a:r>
            <a:r>
              <a:rPr lang="en-US" kern="1200" dirty="0" err="1">
                <a:solidFill>
                  <a:schemeClr val="tx1"/>
                </a:solidFill>
              </a:rPr>
              <a:t>os</a:t>
            </a:r>
            <a:r>
              <a:rPr lang="en-US" kern="1200" dirty="0">
                <a:solidFill>
                  <a:schemeClr val="tx1"/>
                </a:solidFill>
              </a:rPr>
              <a:t> que </a:t>
            </a:r>
            <a:r>
              <a:rPr lang="en-US" kern="1200" dirty="0" err="1">
                <a:solidFill>
                  <a:schemeClr val="tx1"/>
                </a:solidFill>
              </a:rPr>
              <a:t>têm</a:t>
            </a:r>
            <a:r>
              <a:rPr lang="en-US" kern="1200" dirty="0">
                <a:solidFill>
                  <a:schemeClr val="tx1"/>
                </a:solidFill>
              </a:rPr>
              <a:t> </a:t>
            </a:r>
            <a:r>
              <a:rPr lang="en-US" kern="1200" dirty="0" err="1">
                <a:solidFill>
                  <a:schemeClr val="tx1"/>
                </a:solidFill>
              </a:rPr>
              <a:t>pressão</a:t>
            </a:r>
            <a:r>
              <a:rPr lang="en-US" kern="1200" dirty="0">
                <a:solidFill>
                  <a:schemeClr val="tx1"/>
                </a:solidFill>
              </a:rPr>
              <a:t> arterial </a:t>
            </a:r>
            <a:r>
              <a:rPr lang="en-US" kern="1200" dirty="0" err="1">
                <a:solidFill>
                  <a:schemeClr val="tx1"/>
                </a:solidFill>
              </a:rPr>
              <a:t>alta</a:t>
            </a:r>
            <a:endParaRPr lang="en-US" kern="1200" dirty="0">
              <a:solidFill>
                <a:schemeClr val="tx1"/>
              </a:solidFill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6262065"/>
              </p:ext>
            </p:extLst>
          </p:nvPr>
        </p:nvGraphicFramePr>
        <p:xfrm>
          <a:off x="628649" y="1926771"/>
          <a:ext cx="7886699" cy="463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D42D9E-0640-6815-C588-26CDB0374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D80C6-3FEF-B5F2-2CD4-5B3BA6D28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820" y="237481"/>
            <a:ext cx="8473470" cy="72005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 dirty="0" err="1">
                <a:solidFill>
                  <a:schemeClr val="tx1"/>
                </a:solidFill>
              </a:rPr>
              <a:t>Hipertensão</a:t>
            </a:r>
            <a:r>
              <a:rPr lang="en-US" sz="4000" kern="1200" dirty="0">
                <a:solidFill>
                  <a:schemeClr val="tx1"/>
                </a:solidFill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</a:rPr>
              <a:t>por</a:t>
            </a:r>
            <a:r>
              <a:rPr lang="en-US" sz="4000" kern="1200" dirty="0">
                <a:solidFill>
                  <a:schemeClr val="tx1"/>
                </a:solidFill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</a:rPr>
              <a:t>quintil</a:t>
            </a:r>
            <a:r>
              <a:rPr lang="en-US" sz="4000" kern="1200" dirty="0">
                <a:solidFill>
                  <a:schemeClr val="tx1"/>
                </a:solidFill>
              </a:rPr>
              <a:t> de </a:t>
            </a:r>
            <a:r>
              <a:rPr lang="en-US" sz="4000" kern="1200" dirty="0" err="1">
                <a:solidFill>
                  <a:schemeClr val="tx1"/>
                </a:solidFill>
              </a:rPr>
              <a:t>riqueza</a:t>
            </a:r>
            <a:endParaRPr lang="en-US" sz="4000" kern="12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9419-47DF-D8FB-1AB7-D6E397853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820" y="1103089"/>
            <a:ext cx="7886699" cy="67813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kern="1200" dirty="0" err="1">
                <a:solidFill>
                  <a:schemeClr val="tx1"/>
                </a:solidFill>
              </a:rPr>
              <a:t>Percentagem</a:t>
            </a:r>
            <a:r>
              <a:rPr lang="en-US" kern="1200" dirty="0">
                <a:solidFill>
                  <a:schemeClr val="tx1"/>
                </a:solidFill>
              </a:rPr>
              <a:t> de </a:t>
            </a:r>
            <a:r>
              <a:rPr lang="en-US" kern="1200" dirty="0" err="1">
                <a:solidFill>
                  <a:schemeClr val="tx1"/>
                </a:solidFill>
              </a:rPr>
              <a:t>mulheres</a:t>
            </a:r>
            <a:r>
              <a:rPr lang="en-US" kern="1200" dirty="0">
                <a:solidFill>
                  <a:schemeClr val="tx1"/>
                </a:solidFill>
              </a:rPr>
              <a:t> e </a:t>
            </a:r>
            <a:r>
              <a:rPr lang="en-US" kern="1200" dirty="0" err="1">
                <a:solidFill>
                  <a:schemeClr val="tx1"/>
                </a:solidFill>
              </a:rPr>
              <a:t>homens</a:t>
            </a:r>
            <a:r>
              <a:rPr lang="en-US" kern="1200" dirty="0">
                <a:solidFill>
                  <a:schemeClr val="tx1"/>
                </a:solidFill>
              </a:rPr>
              <a:t> de 15-49 </a:t>
            </a:r>
            <a:r>
              <a:rPr lang="en-US" kern="1200" dirty="0" err="1">
                <a:solidFill>
                  <a:schemeClr val="tx1"/>
                </a:solidFill>
              </a:rPr>
              <a:t>anos</a:t>
            </a:r>
            <a:r>
              <a:rPr lang="en-US" kern="1200" dirty="0">
                <a:solidFill>
                  <a:schemeClr val="tx1"/>
                </a:solidFill>
              </a:rPr>
              <a:t> que </a:t>
            </a:r>
            <a:r>
              <a:rPr lang="en-US" kern="1200" dirty="0" err="1">
                <a:solidFill>
                  <a:schemeClr val="tx1"/>
                </a:solidFill>
              </a:rPr>
              <a:t>foram</a:t>
            </a:r>
            <a:r>
              <a:rPr lang="en-US" kern="1200" dirty="0">
                <a:solidFill>
                  <a:schemeClr val="tx1"/>
                </a:solidFill>
              </a:rPr>
              <a:t> </a:t>
            </a:r>
            <a:r>
              <a:rPr lang="en-US" kern="1200" dirty="0" err="1">
                <a:solidFill>
                  <a:schemeClr val="tx1"/>
                </a:solidFill>
              </a:rPr>
              <a:t>informadas</a:t>
            </a:r>
            <a:r>
              <a:rPr lang="en-US" kern="1200" dirty="0">
                <a:solidFill>
                  <a:schemeClr val="tx1"/>
                </a:solidFill>
              </a:rPr>
              <a:t>/</a:t>
            </a:r>
            <a:r>
              <a:rPr lang="en-US" kern="1200" dirty="0" err="1">
                <a:solidFill>
                  <a:schemeClr val="tx1"/>
                </a:solidFill>
              </a:rPr>
              <a:t>os</a:t>
            </a:r>
            <a:r>
              <a:rPr lang="en-US" kern="1200" dirty="0">
                <a:solidFill>
                  <a:schemeClr val="tx1"/>
                </a:solidFill>
              </a:rPr>
              <a:t> que </a:t>
            </a:r>
            <a:r>
              <a:rPr lang="en-US" kern="1200" dirty="0" err="1">
                <a:solidFill>
                  <a:schemeClr val="tx1"/>
                </a:solidFill>
              </a:rPr>
              <a:t>têm</a:t>
            </a:r>
            <a:r>
              <a:rPr lang="en-US" kern="1200" dirty="0">
                <a:solidFill>
                  <a:schemeClr val="tx1"/>
                </a:solidFill>
              </a:rPr>
              <a:t> </a:t>
            </a:r>
            <a:r>
              <a:rPr lang="en-US" kern="1200" dirty="0" err="1">
                <a:solidFill>
                  <a:schemeClr val="tx1"/>
                </a:solidFill>
              </a:rPr>
              <a:t>pressão</a:t>
            </a:r>
            <a:r>
              <a:rPr lang="en-US" kern="1200" dirty="0">
                <a:solidFill>
                  <a:schemeClr val="tx1"/>
                </a:solidFill>
              </a:rPr>
              <a:t> arterial </a:t>
            </a:r>
            <a:r>
              <a:rPr lang="en-US" kern="1200" dirty="0" err="1">
                <a:solidFill>
                  <a:schemeClr val="tx1"/>
                </a:solidFill>
              </a:rPr>
              <a:t>alta</a:t>
            </a:r>
            <a:endParaRPr lang="en-US" kern="1200" dirty="0">
              <a:solidFill>
                <a:schemeClr val="tx1"/>
              </a:solidFill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6BBB45DA-E12C-7081-874E-2983E6DBE0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5888989"/>
              </p:ext>
            </p:extLst>
          </p:nvPr>
        </p:nvGraphicFramePr>
        <p:xfrm>
          <a:off x="628649" y="1926771"/>
          <a:ext cx="7886699" cy="463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5E2D69C1-D8DD-C543-510C-4FEC7FF74250}"/>
              </a:ext>
            </a:extLst>
          </p:cNvPr>
          <p:cNvGrpSpPr/>
          <p:nvPr/>
        </p:nvGrpSpPr>
        <p:grpSpPr>
          <a:xfrm>
            <a:off x="511631" y="6285135"/>
            <a:ext cx="8120738" cy="379187"/>
            <a:chOff x="511631" y="6285135"/>
            <a:chExt cx="8120738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FD1CF8C9-B7F2-CEF5-E0A0-D2FBCF1C3BAC}"/>
                </a:ext>
              </a:extLst>
            </p:cNvPr>
            <p:cNvSpPr/>
            <p:nvPr/>
          </p:nvSpPr>
          <p:spPr>
            <a:xfrm>
              <a:off x="1866897" y="6305093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4944651-82AC-336F-7BAA-F6CAB1CA403B}"/>
                </a:ext>
              </a:extLst>
            </p:cNvPr>
            <p:cNvSpPr txBox="1"/>
            <p:nvPr/>
          </p:nvSpPr>
          <p:spPr>
            <a:xfrm>
              <a:off x="511631" y="6305093"/>
              <a:ext cx="1303557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pobre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3A357C9-5EB4-75AE-228E-1420A59DA435}"/>
                </a:ext>
              </a:extLst>
            </p:cNvPr>
            <p:cNvSpPr txBox="1"/>
            <p:nvPr/>
          </p:nvSpPr>
          <p:spPr>
            <a:xfrm>
              <a:off x="7342414" y="6285135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0896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D9C19-9A36-6779-00EB-EEF4A7C7D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A7C31-4018-CA59-782C-019BAE3F972D}"/>
              </a:ext>
            </a:extLst>
          </p:cNvPr>
          <p:cNvSpPr txBox="1">
            <a:spLocks/>
          </p:cNvSpPr>
          <p:nvPr/>
        </p:nvSpPr>
        <p:spPr>
          <a:xfrm>
            <a:off x="304800" y="150907"/>
            <a:ext cx="8431540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kern="1200" dirty="0" err="1">
                <a:solidFill>
                  <a:schemeClr val="tx1"/>
                </a:solidFill>
              </a:rPr>
              <a:t>Hipertensão</a:t>
            </a:r>
            <a:r>
              <a:rPr lang="en-US" sz="3600" kern="1200" dirty="0">
                <a:solidFill>
                  <a:schemeClr val="tx1"/>
                </a:solidFill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</a:rPr>
              <a:t>por</a:t>
            </a:r>
            <a:r>
              <a:rPr lang="en-US" sz="3600" kern="1200" dirty="0">
                <a:solidFill>
                  <a:schemeClr val="tx1"/>
                </a:solidFill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</a:rPr>
              <a:t>provincia</a:t>
            </a:r>
            <a:r>
              <a:rPr lang="en-US" sz="3600" kern="1200" dirty="0">
                <a:solidFill>
                  <a:schemeClr val="tx1"/>
                </a:solidFill>
              </a:rPr>
              <a:t>: </a:t>
            </a:r>
            <a:r>
              <a:rPr lang="en-US" sz="3600" kern="1200" dirty="0" err="1">
                <a:solidFill>
                  <a:schemeClr val="tx1"/>
                </a:solidFill>
              </a:rPr>
              <a:t>mulheres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76DD8B37-FDFE-C35B-681B-D50E1049C61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F43D3C20-7983-E409-F15D-B317BF00DDB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19842D6B-E71D-ECBD-4363-D217D3E9413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0B0D4C0-A327-0BA2-D4D9-0B3CDD7A71A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855A33B2-F560-7B4C-D66A-6F5AA62C53A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0E83C45B-264A-5C31-C91B-E1B0F5EB4C49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FEB40ED3-02B4-B692-5F38-B93E6E92335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21F60E0B-BBAE-433D-7BE6-4AC9A431D45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49E4A3DA-7D16-7B5A-1D50-7EEF4659D4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60D40738-F232-C7B1-3961-C1C06364B8D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4A6435B1-5DA2-7D5F-15C9-407DE955003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694BE3F-152B-7ED0-2AA8-BD1754BFC404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Cabo Delgado</a:t>
            </a:r>
          </a:p>
          <a:p>
            <a:pPr algn="ctr"/>
            <a:r>
              <a:rPr lang="en-US" sz="1200" dirty="0"/>
              <a:t>3%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B4CCFB9-7ACA-7E51-6ACB-F501B890CA19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Niassa</a:t>
            </a:r>
          </a:p>
          <a:p>
            <a:pPr algn="ctr"/>
            <a:r>
              <a:rPr lang="en-US" sz="1200" dirty="0"/>
              <a:t>1%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749C3C-C5ED-8EF8-FABD-EEF8ACA8A8C3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Nampula</a:t>
            </a:r>
          </a:p>
          <a:p>
            <a:pPr algn="ctr"/>
            <a:r>
              <a:rPr lang="en-US" sz="1200" dirty="0"/>
              <a:t>3%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28C5622-8ACF-AC83-A84E-6D737439FD94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Zambézia</a:t>
            </a:r>
            <a:endParaRPr lang="en-US" sz="1200" dirty="0"/>
          </a:p>
          <a:p>
            <a:pPr algn="ctr"/>
            <a:r>
              <a:rPr lang="en-US" sz="1200" dirty="0"/>
              <a:t>4%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3FDB8CB-986F-B860-0529-6FBC401A825D}"/>
              </a:ext>
            </a:extLst>
          </p:cNvPr>
          <p:cNvSpPr txBox="1">
            <a:spLocks noChangeAspect="1"/>
          </p:cNvSpPr>
          <p:nvPr/>
        </p:nvSpPr>
        <p:spPr>
          <a:xfrm>
            <a:off x="4036583" y="2237444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Tete</a:t>
            </a:r>
          </a:p>
          <a:p>
            <a:pPr algn="ctr"/>
            <a:r>
              <a:rPr lang="en-US" sz="1200" dirty="0"/>
              <a:t>8%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6F8359-1A5C-95DB-FD35-E41E781B4D42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Sofala</a:t>
            </a:r>
            <a:endParaRPr lang="en-US" sz="1200" dirty="0"/>
          </a:p>
          <a:p>
            <a:pPr algn="ctr"/>
            <a:r>
              <a:rPr lang="en-US" sz="1200" dirty="0"/>
              <a:t>11%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0CF3982-2C8A-18B4-5057-25B10B84411C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Manica</a:t>
            </a:r>
          </a:p>
          <a:p>
            <a:pPr algn="ctr"/>
            <a:r>
              <a:rPr lang="en-US" sz="1200" dirty="0"/>
              <a:t>10%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2F2575B-BFBD-902F-5C4E-82B4A102A777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Imhambane</a:t>
            </a:r>
            <a:endParaRPr lang="en-US" sz="1200" dirty="0"/>
          </a:p>
          <a:p>
            <a:pPr algn="ctr"/>
            <a:r>
              <a:rPr lang="en-US" sz="1200" dirty="0"/>
              <a:t>20%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4BEA6DB-507C-3B2B-CC81-05149D870A77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Gaza</a:t>
            </a:r>
          </a:p>
          <a:p>
            <a:pPr algn="ctr"/>
            <a:r>
              <a:rPr lang="en-US" sz="1200" dirty="0"/>
              <a:t>18%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E37E0E4-2BCD-37EB-A30B-36383B0D7DA2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Maputo</a:t>
            </a:r>
          </a:p>
          <a:p>
            <a:pPr algn="ctr"/>
            <a:r>
              <a:rPr lang="en-US" sz="1200" dirty="0"/>
              <a:t>21%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D40679B-0725-CF53-4234-C84F390491F6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Cidade</a:t>
            </a:r>
            <a:r>
              <a:rPr lang="en-US" sz="1200" dirty="0"/>
              <a:t> de Maputo</a:t>
            </a:r>
          </a:p>
          <a:p>
            <a:pPr algn="ctr"/>
            <a:r>
              <a:rPr lang="en-US" sz="1200" dirty="0"/>
              <a:t>19%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FE733FE-AE9D-97F9-CFAD-1E1F8A97EE9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A094ECA-995A-16FE-5C2C-F37C3229190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548DEB4-297F-F48D-A840-5F74A4B608D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37C7084-4C78-9716-11F3-4E7652252BAC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155B822-45FC-0C32-4F89-71D75252432A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E9CB5FF-E77C-74D1-1D17-42AA353BD427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ED37383-CF3B-2432-D2C9-2C80E968CF41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433713E8-8AF7-67C6-FD2F-346511EE1C0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00021" y="874683"/>
            <a:ext cx="4682695" cy="820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err="1">
                <a:solidFill>
                  <a:schemeClr val="tx1"/>
                </a:solidFill>
              </a:rPr>
              <a:t>Percentagem</a:t>
            </a:r>
            <a:r>
              <a:rPr lang="en-US" kern="1200" dirty="0">
                <a:solidFill>
                  <a:schemeClr val="tx1"/>
                </a:solidFill>
              </a:rPr>
              <a:t> de </a:t>
            </a:r>
            <a:r>
              <a:rPr lang="en-US" kern="1200" dirty="0" err="1">
                <a:solidFill>
                  <a:schemeClr val="tx1"/>
                </a:solidFill>
              </a:rPr>
              <a:t>mulheres</a:t>
            </a:r>
            <a:r>
              <a:rPr lang="en-US" kern="1200" dirty="0">
                <a:solidFill>
                  <a:schemeClr val="tx1"/>
                </a:solidFill>
              </a:rPr>
              <a:t> de 15-49 </a:t>
            </a:r>
            <a:r>
              <a:rPr lang="en-US" kern="1200" dirty="0" err="1">
                <a:solidFill>
                  <a:schemeClr val="tx1"/>
                </a:solidFill>
              </a:rPr>
              <a:t>anos</a:t>
            </a:r>
            <a:r>
              <a:rPr lang="en-US" kern="1200" dirty="0">
                <a:solidFill>
                  <a:schemeClr val="tx1"/>
                </a:solidFill>
              </a:rPr>
              <a:t> que </a:t>
            </a:r>
            <a:r>
              <a:rPr lang="en-US" kern="1200" dirty="0" err="1">
                <a:solidFill>
                  <a:schemeClr val="tx1"/>
                </a:solidFill>
              </a:rPr>
              <a:t>foram</a:t>
            </a:r>
            <a:r>
              <a:rPr lang="en-US" kern="1200" dirty="0">
                <a:solidFill>
                  <a:schemeClr val="tx1"/>
                </a:solidFill>
              </a:rPr>
              <a:t> </a:t>
            </a:r>
            <a:r>
              <a:rPr lang="en-US" kern="1200" dirty="0" err="1">
                <a:solidFill>
                  <a:schemeClr val="tx1"/>
                </a:solidFill>
              </a:rPr>
              <a:t>informadas</a:t>
            </a:r>
            <a:r>
              <a:rPr lang="en-US" kern="1200" dirty="0">
                <a:solidFill>
                  <a:schemeClr val="tx1"/>
                </a:solidFill>
              </a:rPr>
              <a:t> que </a:t>
            </a:r>
            <a:r>
              <a:rPr lang="en-US" kern="1200" dirty="0" err="1">
                <a:solidFill>
                  <a:schemeClr val="tx1"/>
                </a:solidFill>
              </a:rPr>
              <a:t>têm</a:t>
            </a:r>
            <a:r>
              <a:rPr lang="en-US" kern="1200" dirty="0">
                <a:solidFill>
                  <a:schemeClr val="tx1"/>
                </a:solidFill>
              </a:rPr>
              <a:t> </a:t>
            </a:r>
            <a:r>
              <a:rPr lang="en-US" kern="1200" dirty="0" err="1">
                <a:solidFill>
                  <a:schemeClr val="tx1"/>
                </a:solidFill>
              </a:rPr>
              <a:t>pressão</a:t>
            </a:r>
            <a:r>
              <a:rPr lang="en-US" kern="1200" dirty="0">
                <a:solidFill>
                  <a:schemeClr val="tx1"/>
                </a:solidFill>
              </a:rPr>
              <a:t> arterial </a:t>
            </a:r>
            <a:r>
              <a:rPr lang="en-US" kern="1200" dirty="0" err="1">
                <a:solidFill>
                  <a:schemeClr val="tx1"/>
                </a:solidFill>
              </a:rPr>
              <a:t>alta</a:t>
            </a:r>
            <a:endParaRPr lang="en-US" kern="1200" dirty="0">
              <a:solidFill>
                <a:schemeClr val="tx1"/>
              </a:solidFill>
            </a:endParaRPr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0F5FD1-5FB8-CFAA-49BA-A6662B1528C4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9%</a:t>
            </a:r>
          </a:p>
        </p:txBody>
      </p:sp>
    </p:spTree>
    <p:extLst>
      <p:ext uri="{BB962C8B-B14F-4D97-AF65-F5344CB8AC3E}">
        <p14:creationId xmlns:p14="http://schemas.microsoft.com/office/powerpoint/2010/main" val="560614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5F176-7A76-1C63-C7F4-B39263633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155D1-D47C-B36D-C400-B0CFC6408AB0}"/>
              </a:ext>
            </a:extLst>
          </p:cNvPr>
          <p:cNvSpPr txBox="1">
            <a:spLocks/>
          </p:cNvSpPr>
          <p:nvPr/>
        </p:nvSpPr>
        <p:spPr>
          <a:xfrm>
            <a:off x="304800" y="150907"/>
            <a:ext cx="8431540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kern="1200" dirty="0" err="1">
                <a:solidFill>
                  <a:schemeClr val="tx1"/>
                </a:solidFill>
              </a:rPr>
              <a:t>Hipertensão</a:t>
            </a:r>
            <a:r>
              <a:rPr lang="en-US" sz="3600" kern="1200" dirty="0">
                <a:solidFill>
                  <a:schemeClr val="tx1"/>
                </a:solidFill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</a:rPr>
              <a:t>por</a:t>
            </a:r>
            <a:r>
              <a:rPr lang="en-US" sz="3600" kern="1200" dirty="0">
                <a:solidFill>
                  <a:schemeClr val="tx1"/>
                </a:solidFill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</a:rPr>
              <a:t>provincia</a:t>
            </a:r>
            <a:r>
              <a:rPr lang="en-US" sz="3600" kern="1200" dirty="0">
                <a:solidFill>
                  <a:schemeClr val="tx1"/>
                </a:solidFill>
              </a:rPr>
              <a:t>: </a:t>
            </a:r>
            <a:r>
              <a:rPr lang="en-US" sz="3600" kern="1200" dirty="0" err="1">
                <a:solidFill>
                  <a:schemeClr val="tx1"/>
                </a:solidFill>
              </a:rPr>
              <a:t>homens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07A03927-CA5B-F9A0-195D-F8AD4A0A34C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CB339CE4-60E1-ECA9-A7ED-00ED3641D0D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A787A2-23F6-0B10-CDDB-9BE12502061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B596BFFE-0CE9-1FAA-4EDB-C0E2243A784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1DF8EAF9-EDFA-55E5-6384-6DD9974DE3F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B4C114C3-86B5-AEF5-DB53-11DCF837C930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973F9630-39B2-8D42-89F7-725B3E13CD7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04B8E20-2A6B-5F2A-183F-BB4919921DA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79C5A598-4063-B927-E85B-E0DE2F9289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D6759C7B-AB15-628D-E8E1-B528E5E2DD0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AA8DE04A-E0A8-BB82-5537-BC643454B6D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E97890A-1F36-6F59-A430-1996131C0EF0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Cabo Delgado</a:t>
            </a:r>
          </a:p>
          <a:p>
            <a:pPr algn="ctr"/>
            <a:r>
              <a:rPr lang="en-US" sz="1200" dirty="0"/>
              <a:t>3%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3AFD569-BC77-63AD-54BF-FBEFDDD7CB41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Niassa</a:t>
            </a:r>
          </a:p>
          <a:p>
            <a:pPr algn="ctr"/>
            <a:r>
              <a:rPr lang="en-US" sz="1200" dirty="0"/>
              <a:t>3%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DA896C0-FD88-4583-AF81-43015AB1C7C8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Nampula</a:t>
            </a:r>
          </a:p>
          <a:p>
            <a:pPr algn="ctr"/>
            <a:r>
              <a:rPr lang="en-US" sz="1200" dirty="0"/>
              <a:t>2%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D00416A-C2FA-DEC9-D687-E126BAB8004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Zambézia</a:t>
            </a:r>
            <a:endParaRPr lang="en-US" sz="1200" dirty="0"/>
          </a:p>
          <a:p>
            <a:pPr algn="ctr"/>
            <a:r>
              <a:rPr lang="en-US" sz="1200" dirty="0"/>
              <a:t>2%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EE7B340-A315-C076-AF50-441392B9FE16}"/>
              </a:ext>
            </a:extLst>
          </p:cNvPr>
          <p:cNvSpPr txBox="1">
            <a:spLocks noChangeAspect="1"/>
          </p:cNvSpPr>
          <p:nvPr/>
        </p:nvSpPr>
        <p:spPr>
          <a:xfrm>
            <a:off x="4036583" y="2237444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Tete</a:t>
            </a:r>
          </a:p>
          <a:p>
            <a:pPr algn="ctr"/>
            <a:r>
              <a:rPr lang="en-US" sz="1200" dirty="0"/>
              <a:t>2%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2A5A14A-A8AF-C468-71E2-C5C7F2C35515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Sofala</a:t>
            </a:r>
            <a:endParaRPr lang="en-US" sz="1200" dirty="0"/>
          </a:p>
          <a:p>
            <a:pPr algn="ctr"/>
            <a:r>
              <a:rPr lang="en-US" sz="1200" dirty="0"/>
              <a:t>7%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B2F2C82-FC16-811D-1BA2-98F3F30CBDA5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Manica</a:t>
            </a:r>
          </a:p>
          <a:p>
            <a:pPr algn="ctr"/>
            <a:r>
              <a:rPr lang="en-US" sz="1200" dirty="0"/>
              <a:t>3%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0B6E5C9-1CE1-C45C-F3CE-540373F501F4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Imhambane</a:t>
            </a:r>
            <a:endParaRPr lang="en-US" sz="1200" dirty="0"/>
          </a:p>
          <a:p>
            <a:pPr algn="ctr"/>
            <a:r>
              <a:rPr lang="en-US" sz="1200" dirty="0"/>
              <a:t>5%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91C38B1-15FA-96EC-EC00-D76865852DE8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Gaza</a:t>
            </a:r>
          </a:p>
          <a:p>
            <a:pPr algn="ctr"/>
            <a:r>
              <a:rPr lang="en-US" sz="1200" dirty="0"/>
              <a:t>5%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9D28709-9A30-71A9-F5E3-600B89EC7002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Maputo</a:t>
            </a:r>
          </a:p>
          <a:p>
            <a:pPr algn="ctr"/>
            <a:r>
              <a:rPr lang="en-US" sz="1200" dirty="0"/>
              <a:t>8%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DABB5F0-E753-94BF-8D44-AB6FFEA7CCBC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Cidade</a:t>
            </a:r>
            <a:r>
              <a:rPr lang="en-US" sz="1200" dirty="0"/>
              <a:t> de Maputo</a:t>
            </a:r>
          </a:p>
          <a:p>
            <a:pPr algn="ctr"/>
            <a:r>
              <a:rPr lang="en-US" sz="1200" dirty="0"/>
              <a:t>11%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D122DF9-8599-CFBC-9F51-91638AFFA4B2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27BE29D-5BF3-40E1-AE55-6111C5B02023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EAD04A2-AA72-C1AA-30F6-1131E2564C54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7C54302-FD18-0AC6-8DFD-2643EF79C08C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C23C990-3251-2AA8-5ECB-C547FED2D974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A805936-D409-89D8-C43E-31AF7D1795B3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C444281-F508-14FC-8C40-5F346C5AB523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D2FE55E5-57AD-DE5F-0383-53F80D7B90B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07660" y="832647"/>
            <a:ext cx="4682695" cy="820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err="1">
                <a:solidFill>
                  <a:schemeClr val="tx1"/>
                </a:solidFill>
              </a:rPr>
              <a:t>Percentagem</a:t>
            </a:r>
            <a:r>
              <a:rPr lang="en-US" kern="1200" dirty="0">
                <a:solidFill>
                  <a:schemeClr val="tx1"/>
                </a:solidFill>
              </a:rPr>
              <a:t> de </a:t>
            </a:r>
            <a:r>
              <a:rPr lang="en-US" kern="1200" dirty="0" err="1">
                <a:solidFill>
                  <a:schemeClr val="tx1"/>
                </a:solidFill>
              </a:rPr>
              <a:t>homens</a:t>
            </a:r>
            <a:r>
              <a:rPr lang="en-US" kern="1200" dirty="0">
                <a:solidFill>
                  <a:schemeClr val="tx1"/>
                </a:solidFill>
              </a:rPr>
              <a:t> de 15-49 </a:t>
            </a:r>
            <a:r>
              <a:rPr lang="en-US" kern="1200" dirty="0" err="1">
                <a:solidFill>
                  <a:schemeClr val="tx1"/>
                </a:solidFill>
              </a:rPr>
              <a:t>anos</a:t>
            </a:r>
            <a:r>
              <a:rPr lang="en-US" kern="1200" dirty="0">
                <a:solidFill>
                  <a:schemeClr val="tx1"/>
                </a:solidFill>
              </a:rPr>
              <a:t> que </a:t>
            </a:r>
            <a:r>
              <a:rPr lang="en-US" kern="1200" dirty="0" err="1">
                <a:solidFill>
                  <a:schemeClr val="tx1"/>
                </a:solidFill>
              </a:rPr>
              <a:t>foram</a:t>
            </a:r>
            <a:r>
              <a:rPr lang="en-US" kern="1200" dirty="0">
                <a:solidFill>
                  <a:schemeClr val="tx1"/>
                </a:solidFill>
              </a:rPr>
              <a:t> </a:t>
            </a:r>
            <a:r>
              <a:rPr lang="en-US" kern="1200" dirty="0" err="1">
                <a:solidFill>
                  <a:schemeClr val="tx1"/>
                </a:solidFill>
              </a:rPr>
              <a:t>informados</a:t>
            </a:r>
            <a:r>
              <a:rPr lang="en-US" kern="1200" dirty="0">
                <a:solidFill>
                  <a:schemeClr val="tx1"/>
                </a:solidFill>
              </a:rPr>
              <a:t> que </a:t>
            </a:r>
            <a:r>
              <a:rPr lang="en-US" kern="1200" dirty="0" err="1">
                <a:solidFill>
                  <a:schemeClr val="tx1"/>
                </a:solidFill>
              </a:rPr>
              <a:t>têm</a:t>
            </a:r>
            <a:r>
              <a:rPr lang="en-US" kern="1200" dirty="0">
                <a:solidFill>
                  <a:schemeClr val="tx1"/>
                </a:solidFill>
              </a:rPr>
              <a:t> </a:t>
            </a:r>
            <a:r>
              <a:rPr lang="en-US" kern="1200" dirty="0" err="1">
                <a:solidFill>
                  <a:schemeClr val="tx1"/>
                </a:solidFill>
              </a:rPr>
              <a:t>pressão</a:t>
            </a:r>
            <a:r>
              <a:rPr lang="en-US" kern="1200" dirty="0">
                <a:solidFill>
                  <a:schemeClr val="tx1"/>
                </a:solidFill>
              </a:rPr>
              <a:t> arterial </a:t>
            </a:r>
            <a:r>
              <a:rPr lang="en-US" kern="1200" dirty="0" err="1">
                <a:solidFill>
                  <a:schemeClr val="tx1"/>
                </a:solidFill>
              </a:rPr>
              <a:t>alta</a:t>
            </a:r>
            <a:endParaRPr lang="en-US" kern="1200" dirty="0">
              <a:solidFill>
                <a:schemeClr val="tx1"/>
              </a:solidFill>
            </a:endParaRPr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2AA023-47C9-4D9F-9A4A-456A21D2BF4D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4%</a:t>
            </a:r>
          </a:p>
        </p:txBody>
      </p:sp>
    </p:spTree>
    <p:extLst>
      <p:ext uri="{BB962C8B-B14F-4D97-AF65-F5344CB8AC3E}">
        <p14:creationId xmlns:p14="http://schemas.microsoft.com/office/powerpoint/2010/main" val="3373114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D7066-1CE5-0335-3525-F26F27ADC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4D24CD3-DF41-0751-65D6-DD247AF837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642" y="1608379"/>
            <a:ext cx="4811486" cy="252681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Pressão arterial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Cancro do colo do útero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Epilepsia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Tuberculose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0D09B90-9A63-B204-8700-F35AD648A540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3F733D-C98B-3D1A-1189-17B1CBEC896C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96F100-8703-C537-5612-7A94FBCDE3DA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4A3CBF-CE5C-7E75-28D6-1FEBAB57528F}"/>
              </a:ext>
            </a:extLst>
          </p:cNvPr>
          <p:cNvSpPr txBox="1"/>
          <p:nvPr/>
        </p:nvSpPr>
        <p:spPr>
          <a:xfrm>
            <a:off x="6034089" y="449372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18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1236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C433E-7B3A-843C-4023-E53124C0B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A904D-4C87-25D3-E391-9E3C93367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63229"/>
            <a:ext cx="8750120" cy="723900"/>
          </a:xfrm>
        </p:spPr>
        <p:txBody>
          <a:bodyPr>
            <a:noAutofit/>
          </a:bodyPr>
          <a:lstStyle/>
          <a:p>
            <a:r>
              <a:rPr lang="pt-BR" dirty="0"/>
              <a:t>Conhecimento do </a:t>
            </a:r>
            <a:r>
              <a:rPr lang="en-US" dirty="0" err="1"/>
              <a:t>cancro</a:t>
            </a:r>
            <a:r>
              <a:rPr lang="en-US" dirty="0"/>
              <a:t> de </a:t>
            </a:r>
            <a:r>
              <a:rPr lang="en-US" dirty="0" err="1"/>
              <a:t>colo</a:t>
            </a:r>
            <a:r>
              <a:rPr lang="en-US" dirty="0"/>
              <a:t> do </a:t>
            </a:r>
            <a:r>
              <a:rPr lang="en-US" dirty="0" err="1"/>
              <a:t>útero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392AB-8D48-1D49-0FAD-AB5496DF2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848641"/>
            <a:ext cx="7886700" cy="654564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</a:rPr>
              <a:t>Percentagem de mulheres de 15–49 anos que já ouviram falar de cancro do colo do útero e foram testadas 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9E0ED11E-FCA7-C271-32A4-06FD4E3DE7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2538972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8528570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VMX3MACP777Z-1177381151-38284</_dlc_DocId>
    <_dlc_DocIdUrl xmlns="d16efad5-0601-4cf0-b7c2-89968258c777">
      <Url>https://icfonline.sharepoint.com/sites/ihd-dhs/Dissemination/_layouts/15/DocIdRedir.aspx?ID=VMX3MACP777Z-1177381151-38284</Url>
      <Description>VMX3MACP777Z-1177381151-38284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81E3BE-0910-4E81-BE17-3B9CCC885C4D}">
  <ds:schemaRefs>
    <ds:schemaRef ds:uri="4050c418-ec1a-4a63-84af-e27a3374b796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dcmitype/"/>
    <ds:schemaRef ds:uri="http://purl.org/dc/elements/1.1/"/>
    <ds:schemaRef ds:uri="d16efad5-0601-4cf0-b7c2-89968258c777"/>
    <ds:schemaRef ds:uri="fa6a9aea-fb0f-4ddd-aff8-712634b7d5fe"/>
    <ds:schemaRef ds:uri="http://schemas.microsoft.com/office/2006/metadata/properties"/>
    <ds:schemaRef ds:uri="83c4e5ee-5eea-4e8c-8b50-726738bccb6e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8F69249-0A3A-4DCD-AD3F-1D35C2D107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13367</TotalTime>
  <Words>730</Words>
  <Application>Microsoft Office PowerPoint</Application>
  <PresentationFormat>On-screen Show (4:3)</PresentationFormat>
  <Paragraphs>139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PowerPoint Presentation</vt:lpstr>
      <vt:lpstr>PowerPoint Presentation</vt:lpstr>
      <vt:lpstr>Diagnóstico e tratamento da pressão arterial</vt:lpstr>
      <vt:lpstr>Hipertensão por nivel de escolaridade</vt:lpstr>
      <vt:lpstr>Hipertensão por quintil de riqueza</vt:lpstr>
      <vt:lpstr>PowerPoint Presentation</vt:lpstr>
      <vt:lpstr>PowerPoint Presentation</vt:lpstr>
      <vt:lpstr>PowerPoint Presentation</vt:lpstr>
      <vt:lpstr>Conhecimento do cancro de colo do útero</vt:lpstr>
      <vt:lpstr>Tratamento para o cancro de colo do útero</vt:lpstr>
      <vt:lpstr>Conhecimento do cancro de colo do útero por nivel de escolaridade</vt:lpstr>
      <vt:lpstr>Conhecimento do cancro de colo do útero por quintil de riqueza</vt:lpstr>
      <vt:lpstr>Conhecimento do cancro de colo do útero por residência</vt:lpstr>
      <vt:lpstr>PowerPoint Presentation</vt:lpstr>
      <vt:lpstr>Conheciemntos sobre a epilepsia</vt:lpstr>
      <vt:lpstr>PowerPoint Presentation</vt:lpstr>
      <vt:lpstr>Conhecimento sobre a tuberculose</vt:lpstr>
      <vt:lpstr>Mortes de membros do agregado familiar devido a tuberculose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6</cp:revision>
  <dcterms:created xsi:type="dcterms:W3CDTF">2022-12-05T19:39:34Z</dcterms:created>
  <dcterms:modified xsi:type="dcterms:W3CDTF">2024-03-13T12:18:36Z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45c027d7-e10f-4b25-a2b7-6762f22e8905</vt:lpwstr>
  </property>
</Properties>
</file>