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omments/modernComment_126_72BF30ED.xml" ContentType="application/vnd.ms-powerpoint.comments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288" r:id="rId14"/>
    <p:sldId id="341" r:id="rId15"/>
    <p:sldId id="342" r:id="rId16"/>
    <p:sldId id="272" r:id="rId17"/>
    <p:sldId id="344" r:id="rId18"/>
    <p:sldId id="264" r:id="rId19"/>
    <p:sldId id="283" r:id="rId20"/>
    <p:sldId id="561" r:id="rId21"/>
    <p:sldId id="345" r:id="rId22"/>
    <p:sldId id="275" r:id="rId23"/>
    <p:sldId id="263" r:id="rId24"/>
    <p:sldId id="346" r:id="rId25"/>
    <p:sldId id="347" r:id="rId26"/>
    <p:sldId id="348" r:id="rId27"/>
    <p:sldId id="294" r:id="rId28"/>
    <p:sldId id="351" r:id="rId29"/>
    <p:sldId id="349" r:id="rId30"/>
    <p:sldId id="562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nnie Allnutt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FCA9CF-F1F6-48A1-8E71-5292D5618151}" v="19" dt="2024-03-13T13:19:52.784"/>
    <p1510:client id="{E31EDF6D-6904-4874-B8B0-4700B071FF53}" v="5" dt="2024-03-12T17:47:35.4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5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D0545955-5882-41CE-B24C-EB4E27035FD3}"/>
    <pc:docChg chg="undo custSel modSld">
      <pc:chgData name="Balian, Sarah (CNTR)" userId="b3b060d9-4d34-479b-ad68-688eaebf93c5" providerId="ADAL" clId="{D0545955-5882-41CE-B24C-EB4E27035FD3}" dt="2024-02-29T21:03:48.993" v="70"/>
      <pc:docMkLst>
        <pc:docMk/>
      </pc:docMkLst>
      <pc:sldChg chg="mod modCm">
        <pc:chgData name="Balian, Sarah (CNTR)" userId="b3b060d9-4d34-479b-ad68-688eaebf93c5" providerId="ADAL" clId="{D0545955-5882-41CE-B24C-EB4E27035FD3}" dt="2024-02-29T18:24:16.120" v="4" actId="27918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D0545955-5882-41CE-B24C-EB4E27035FD3}" dt="2024-02-29T18:21:58.053" v="1"/>
              <pc2:cmMkLst xmlns:pc2="http://schemas.microsoft.com/office/powerpoint/2019/9/main/command">
                <pc:docMk/>
                <pc:sldMk cId="1428788921" sldId="262"/>
                <pc2:cmMk id="{2BF1ED28-3339-49E3-A3D7-0F273DB38B91}"/>
              </pc2:cmMkLst>
              <pc226:cmRplyChg chg="add mod">
                <pc226:chgData name="Balian, Sarah (CNTR)" userId="b3b060d9-4d34-479b-ad68-688eaebf93c5" providerId="ADAL" clId="{D0545955-5882-41CE-B24C-EB4E27035FD3}" dt="2024-02-29T18:21:58.053" v="1"/>
                <pc2:cmRplyMkLst xmlns:pc2="http://schemas.microsoft.com/office/powerpoint/2019/9/main/command">
                  <pc:docMk/>
                  <pc:sldMk cId="1428788921" sldId="262"/>
                  <pc2:cmMk id="{2BF1ED28-3339-49E3-A3D7-0F273DB38B91}"/>
                  <pc2:cmRplyMk id="{1A7BC4A5-AE62-4629-AB30-3AE5E465554A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D0545955-5882-41CE-B24C-EB4E27035FD3}" dt="2024-02-29T20:38:07.858" v="55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D0545955-5882-41CE-B24C-EB4E27035FD3}" dt="2024-02-29T20:38:07.858" v="55"/>
              <pc2:cmMkLst xmlns:pc2="http://schemas.microsoft.com/office/powerpoint/2019/9/main/command">
                <pc:docMk/>
                <pc:sldMk cId="1887431401" sldId="263"/>
                <pc2:cmMk id="{C59C01BD-C744-41C9-B11F-01FE152D4353}"/>
              </pc2:cmMkLst>
              <pc226:cmRplyChg chg="add">
                <pc226:chgData name="Balian, Sarah (CNTR)" userId="b3b060d9-4d34-479b-ad68-688eaebf93c5" providerId="ADAL" clId="{D0545955-5882-41CE-B24C-EB4E27035FD3}" dt="2024-02-29T20:38:07.858" v="55"/>
                <pc2:cmRplyMkLst xmlns:pc2="http://schemas.microsoft.com/office/powerpoint/2019/9/main/command">
                  <pc:docMk/>
                  <pc:sldMk cId="1887431401" sldId="263"/>
                  <pc2:cmMk id="{C59C01BD-C744-41C9-B11F-01FE152D4353}"/>
                  <pc2:cmRplyMk id="{5016D10C-C375-4BBF-B9B7-57E117B6355C}"/>
                </pc2:cmRplyMkLst>
              </pc226:cmRplyChg>
            </pc226:cmChg>
          </p:ext>
        </pc:extLst>
      </pc:sldChg>
      <pc:sldChg chg="addCm">
        <pc:chgData name="Balian, Sarah (CNTR)" userId="b3b060d9-4d34-479b-ad68-688eaebf93c5" providerId="ADAL" clId="{D0545955-5882-41CE-B24C-EB4E27035FD3}" dt="2024-02-29T21:03:48.993" v="70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0545955-5882-41CE-B24C-EB4E27035FD3}" dt="2024-02-29T21:03:48.993" v="70"/>
              <pc2:cmMkLst xmlns:pc2="http://schemas.microsoft.com/office/powerpoint/2019/9/main/command">
                <pc:docMk/>
                <pc:sldMk cId="3475639167" sldId="289"/>
                <pc2:cmMk id="{FD9E97DF-C5E3-47B0-B37D-2EC9865C65F1}"/>
              </pc2:cmMkLst>
            </pc226:cmChg>
          </p:ext>
        </pc:extLst>
      </pc:sldChg>
      <pc:sldChg chg="modCm">
        <pc:chgData name="Balian, Sarah (CNTR)" userId="b3b060d9-4d34-479b-ad68-688eaebf93c5" providerId="ADAL" clId="{D0545955-5882-41CE-B24C-EB4E27035FD3}" dt="2024-02-29T21:00:59.548" v="61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D0545955-5882-41CE-B24C-EB4E27035FD3}" dt="2024-02-29T21:00:59.548" v="61"/>
              <pc2:cmMkLst xmlns:pc2="http://schemas.microsoft.com/office/powerpoint/2019/9/main/command">
                <pc:docMk/>
                <pc:sldMk cId="1925132525" sldId="294"/>
                <pc2:cmMk id="{F6E7AA91-2AF3-4911-BF75-F82E23DF8379}"/>
              </pc2:cmMkLst>
              <pc226:cmRplyChg chg="add mod">
                <pc226:chgData name="Balian, Sarah (CNTR)" userId="b3b060d9-4d34-479b-ad68-688eaebf93c5" providerId="ADAL" clId="{D0545955-5882-41CE-B24C-EB4E27035FD3}" dt="2024-02-29T21:00:59.548" v="61"/>
                <pc2:cmRplyMkLst xmlns:pc2="http://schemas.microsoft.com/office/powerpoint/2019/9/main/command">
                  <pc:docMk/>
                  <pc:sldMk cId="1925132525" sldId="294"/>
                  <pc2:cmMk id="{F6E7AA91-2AF3-4911-BF75-F82E23DF8379}"/>
                  <pc2:cmRplyMk id="{D726FA9F-AC68-4E93-9508-BA19D0EDDCCB}"/>
                </pc2:cmRplyMkLst>
              </pc226:cmRplyChg>
            </pc226:cmChg>
          </p:ext>
        </pc:extLst>
      </pc:sldChg>
      <pc:sldChg chg="modSp mod modCm">
        <pc:chgData name="Balian, Sarah (CNTR)" userId="b3b060d9-4d34-479b-ad68-688eaebf93c5" providerId="ADAL" clId="{D0545955-5882-41CE-B24C-EB4E27035FD3}" dt="2024-02-29T18:30:13.943" v="35" actId="27918"/>
        <pc:sldMkLst>
          <pc:docMk/>
          <pc:sldMk cId="3332005300" sldId="322"/>
        </pc:sldMkLst>
        <pc:spChg chg="mod">
          <ac:chgData name="Balian, Sarah (CNTR)" userId="b3b060d9-4d34-479b-ad68-688eaebf93c5" providerId="ADAL" clId="{D0545955-5882-41CE-B24C-EB4E27035FD3}" dt="2024-02-29T18:26:49.498" v="14" actId="27636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alian, Sarah (CNTR)" userId="b3b060d9-4d34-479b-ad68-688eaebf93c5" providerId="ADAL" clId="{D0545955-5882-41CE-B24C-EB4E27035FD3}" dt="2024-02-29T18:28:09.744" v="22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D0545955-5882-41CE-B24C-EB4E27035FD3}" dt="2024-02-29T18:27:38.091" v="21"/>
              <pc2:cmMkLst xmlns:pc2="http://schemas.microsoft.com/office/powerpoint/2019/9/main/command">
                <pc:docMk/>
                <pc:sldMk cId="3332005300" sldId="322"/>
                <pc2:cmMk id="{EFFFA1C7-90E3-401A-8368-6AC4596DAD94}"/>
              </pc2:cmMkLst>
              <pc226:cmRplyChg chg="add">
                <pc226:chgData name="Balian, Sarah (CNTR)" userId="b3b060d9-4d34-479b-ad68-688eaebf93c5" providerId="ADAL" clId="{D0545955-5882-41CE-B24C-EB4E27035FD3}" dt="2024-02-29T18:27:38.091" v="21"/>
                <pc2:cmRplyMkLst xmlns:pc2="http://schemas.microsoft.com/office/powerpoint/2019/9/main/command">
                  <pc:docMk/>
                  <pc:sldMk cId="3332005300" sldId="322"/>
                  <pc2:cmMk id="{EFFFA1C7-90E3-401A-8368-6AC4596DAD94}"/>
                  <pc2:cmRplyMk id="{5F8E7CFF-4087-43FE-B457-877C46EC756F}"/>
                </pc2:cmRplyMkLst>
              </pc226:cmRplyChg>
            </pc226:cmChg>
          </p:ext>
        </pc:extLst>
      </pc:sldChg>
      <pc:sldChg chg="modSp mod addCm">
        <pc:chgData name="Balian, Sarah (CNTR)" userId="b3b060d9-4d34-479b-ad68-688eaebf93c5" providerId="ADAL" clId="{D0545955-5882-41CE-B24C-EB4E27035FD3}" dt="2024-02-29T18:30:02.889" v="32"/>
        <pc:sldMkLst>
          <pc:docMk/>
          <pc:sldMk cId="3441600197" sldId="340"/>
        </pc:sldMkLst>
        <pc:graphicFrameChg chg="mod">
          <ac:chgData name="Balian, Sarah (CNTR)" userId="b3b060d9-4d34-479b-ad68-688eaebf93c5" providerId="ADAL" clId="{D0545955-5882-41CE-B24C-EB4E27035FD3}" dt="2024-02-29T18:28:55.967" v="31" actId="207"/>
          <ac:graphicFrameMkLst>
            <pc:docMk/>
            <pc:sldMk cId="3441600197" sldId="340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0545955-5882-41CE-B24C-EB4E27035FD3}" dt="2024-02-29T18:30:02.889" v="32"/>
              <pc2:cmMkLst xmlns:pc2="http://schemas.microsoft.com/office/powerpoint/2019/9/main/command">
                <pc:docMk/>
                <pc:sldMk cId="3441600197" sldId="340"/>
                <pc2:cmMk id="{04A1EE77-A123-4956-9EFF-1F753F9980D8}"/>
              </pc2:cmMkLst>
            </pc226:cmChg>
          </p:ext>
        </pc:extLst>
      </pc:sldChg>
      <pc:sldChg chg="modSp mod">
        <pc:chgData name="Balian, Sarah (CNTR)" userId="b3b060d9-4d34-479b-ad68-688eaebf93c5" providerId="ADAL" clId="{D0545955-5882-41CE-B24C-EB4E27035FD3}" dt="2024-02-29T20:23:33.888" v="54" actId="6549"/>
        <pc:sldMkLst>
          <pc:docMk/>
          <pc:sldMk cId="1246765326" sldId="344"/>
        </pc:sldMkLst>
        <pc:spChg chg="mod">
          <ac:chgData name="Balian, Sarah (CNTR)" userId="b3b060d9-4d34-479b-ad68-688eaebf93c5" providerId="ADAL" clId="{D0545955-5882-41CE-B24C-EB4E27035FD3}" dt="2024-02-29T20:23:33.888" v="54" actId="6549"/>
          <ac:spMkLst>
            <pc:docMk/>
            <pc:sldMk cId="1246765326" sldId="344"/>
            <ac:spMk id="3" creationId="{E4FD1E92-5DBC-B105-F246-2355E4FF9A74}"/>
          </ac:spMkLst>
        </pc:spChg>
      </pc:sldChg>
      <pc:sldChg chg="mod modCm">
        <pc:chgData name="Balian, Sarah (CNTR)" userId="b3b060d9-4d34-479b-ad68-688eaebf93c5" providerId="ADAL" clId="{D0545955-5882-41CE-B24C-EB4E27035FD3}" dt="2024-02-29T20:40:20.091" v="59"/>
        <pc:sldMkLst>
          <pc:docMk/>
          <pc:sldMk cId="3434176857" sldId="3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D0545955-5882-41CE-B24C-EB4E27035FD3}" dt="2024-02-29T20:40:20.091" v="59"/>
              <pc2:cmMkLst xmlns:pc2="http://schemas.microsoft.com/office/powerpoint/2019/9/main/command">
                <pc:docMk/>
                <pc:sldMk cId="3434176857" sldId="346"/>
                <pc2:cmMk id="{C51FCA9E-0FC1-4138-9663-4E3312B92517}"/>
              </pc2:cmMkLst>
              <pc226:cmRplyChg chg="add">
                <pc226:chgData name="Balian, Sarah (CNTR)" userId="b3b060d9-4d34-479b-ad68-688eaebf93c5" providerId="ADAL" clId="{D0545955-5882-41CE-B24C-EB4E27035FD3}" dt="2024-02-29T20:40:20.091" v="59"/>
                <pc2:cmRplyMkLst xmlns:pc2="http://schemas.microsoft.com/office/powerpoint/2019/9/main/command">
                  <pc:docMk/>
                  <pc:sldMk cId="3434176857" sldId="346"/>
                  <pc2:cmMk id="{C51FCA9E-0FC1-4138-9663-4E3312B92517}"/>
                  <pc2:cmRplyMk id="{D4851242-D442-4F86-ADA7-F152EB697257}"/>
                </pc2:cmRplyMkLst>
              </pc226:cmRplyChg>
            </pc226:cmChg>
          </p:ext>
        </pc:extLst>
      </pc:sldChg>
      <pc:sldChg chg="modSp mod">
        <pc:chgData name="Balian, Sarah (CNTR)" userId="b3b060d9-4d34-479b-ad68-688eaebf93c5" providerId="ADAL" clId="{D0545955-5882-41CE-B24C-EB4E27035FD3}" dt="2024-02-29T21:02:10.060" v="68"/>
        <pc:sldMkLst>
          <pc:docMk/>
          <pc:sldMk cId="587045458" sldId="351"/>
        </pc:sldMkLst>
        <pc:graphicFrameChg chg="mod">
          <ac:chgData name="Balian, Sarah (CNTR)" userId="b3b060d9-4d34-479b-ad68-688eaebf93c5" providerId="ADAL" clId="{D0545955-5882-41CE-B24C-EB4E27035FD3}" dt="2024-02-29T21:02:10.060" v="68"/>
          <ac:graphicFrameMkLst>
            <pc:docMk/>
            <pc:sldMk cId="587045458" sldId="351"/>
            <ac:graphicFrameMk id="13" creationId="{4D87D9ED-950C-E2EE-4F6F-058D3A89E8D7}"/>
          </ac:graphicFrameMkLst>
        </pc:graphicFrameChg>
      </pc:sldChg>
      <pc:sldChg chg="modCm">
        <pc:chgData name="Balian, Sarah (CNTR)" userId="b3b060d9-4d34-479b-ad68-688eaebf93c5" providerId="ADAL" clId="{D0545955-5882-41CE-B24C-EB4E27035FD3}" dt="2024-02-29T21:03:35.385" v="69"/>
        <pc:sldMkLst>
          <pc:docMk/>
          <pc:sldMk cId="536519443" sldId="5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Balian, Sarah (CNTR)" userId="b3b060d9-4d34-479b-ad68-688eaebf93c5" providerId="ADAL" clId="{D0545955-5882-41CE-B24C-EB4E27035FD3}" dt="2024-02-29T21:03:35.385" v="69"/>
              <pc2:cmMkLst xmlns:pc2="http://schemas.microsoft.com/office/powerpoint/2019/9/main/command">
                <pc:docMk/>
                <pc:sldMk cId="536519443" sldId="562"/>
                <pc2:cmMk id="{F7475424-332F-414F-9FF6-E79211823F5D}"/>
              </pc2:cmMkLst>
            </pc226:cmChg>
          </p:ext>
        </pc:extLst>
      </pc:sldChg>
    </pc:docChg>
  </pc:docChgLst>
  <pc:docChgLst>
    <pc:chgData name="Annie Allnutt" userId="1a4c980e-ffa6-4764-abac-ea981ce85933" providerId="ADAL" clId="{E31EDF6D-6904-4874-B8B0-4700B071FF53}"/>
    <pc:docChg chg="modSld">
      <pc:chgData name="Annie Allnutt" userId="1a4c980e-ffa6-4764-abac-ea981ce85933" providerId="ADAL" clId="{E31EDF6D-6904-4874-B8B0-4700B071FF53}" dt="2024-03-12T18:00:32.360" v="23"/>
      <pc:docMkLst>
        <pc:docMk/>
      </pc:docMkLst>
      <pc:sldChg chg="modSp mod modCm">
        <pc:chgData name="Annie Allnutt" userId="1a4c980e-ffa6-4764-abac-ea981ce85933" providerId="ADAL" clId="{E31EDF6D-6904-4874-B8B0-4700B071FF53}" dt="2024-03-12T17:48:40.613" v="10"/>
        <pc:sldMkLst>
          <pc:docMk/>
          <pc:sldMk cId="1428788921" sldId="262"/>
        </pc:sldMkLst>
        <pc:spChg chg="mod">
          <ac:chgData name="Annie Allnutt" userId="1a4c980e-ffa6-4764-abac-ea981ce85933" providerId="ADAL" clId="{E31EDF6D-6904-4874-B8B0-4700B071FF53}" dt="2024-03-12T17:48:03.505" v="9" actId="20577"/>
          <ac:spMkLst>
            <pc:docMk/>
            <pc:sldMk cId="1428788921" sldId="262"/>
            <ac:spMk id="11" creationId="{B854967F-8043-B86D-C735-482989D83C1E}"/>
          </ac:spMkLst>
        </pc:spChg>
        <pc:graphicFrameChg chg="mod">
          <ac:chgData name="Annie Allnutt" userId="1a4c980e-ffa6-4764-abac-ea981ce85933" providerId="ADAL" clId="{E31EDF6D-6904-4874-B8B0-4700B071FF53}" dt="2024-03-12T17:47:35.479" v="7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E31EDF6D-6904-4874-B8B0-4700B071FF53}" dt="2024-03-12T17:48:40.613" v="10"/>
              <pc2:cmMkLst xmlns:pc2="http://schemas.microsoft.com/office/powerpoint/2019/9/main/command">
                <pc:docMk/>
                <pc:sldMk cId="1428788921" sldId="262"/>
                <pc2:cmMk id="{2BF1ED28-3339-49E3-A3D7-0F273DB38B91}"/>
              </pc2:cmMkLst>
              <pc226:cmRplyChg chg="add">
                <pc226:chgData name="Annie Allnutt" userId="1a4c980e-ffa6-4764-abac-ea981ce85933" providerId="ADAL" clId="{E31EDF6D-6904-4874-B8B0-4700B071FF53}" dt="2024-03-12T17:48:40.613" v="10"/>
                <pc2:cmRplyMkLst xmlns:pc2="http://schemas.microsoft.com/office/powerpoint/2019/9/main/command">
                  <pc:docMk/>
                  <pc:sldMk cId="1428788921" sldId="262"/>
                  <pc2:cmMk id="{2BF1ED28-3339-49E3-A3D7-0F273DB38B91}"/>
                  <pc2:cmRplyMk id="{75BC85B1-F1A5-4662-9022-7D268587F567}"/>
                </pc2:cmRplyMkLst>
              </pc226:cmRplyChg>
            </pc226:cmChg>
          </p:ext>
        </pc:extLst>
      </pc:sldChg>
      <pc:sldChg chg="modCm">
        <pc:chgData name="Annie Allnutt" userId="1a4c980e-ffa6-4764-abac-ea981ce85933" providerId="ADAL" clId="{E31EDF6D-6904-4874-B8B0-4700B071FF53}" dt="2024-03-12T17:57:34.934" v="2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E31EDF6D-6904-4874-B8B0-4700B071FF53}" dt="2024-03-12T17:57:34.934" v="21"/>
              <pc2:cmMkLst xmlns:pc2="http://schemas.microsoft.com/office/powerpoint/2019/9/main/command">
                <pc:docMk/>
                <pc:sldMk cId="1887431401" sldId="263"/>
                <pc2:cmMk id="{C59C01BD-C744-41C9-B11F-01FE152D4353}"/>
              </pc2:cmMkLst>
              <pc226:cmRplyChg chg="add">
                <pc226:chgData name="Annie Allnutt" userId="1a4c980e-ffa6-4764-abac-ea981ce85933" providerId="ADAL" clId="{E31EDF6D-6904-4874-B8B0-4700B071FF53}" dt="2024-03-12T17:57:34.934" v="21"/>
                <pc2:cmRplyMkLst xmlns:pc2="http://schemas.microsoft.com/office/powerpoint/2019/9/main/command">
                  <pc:docMk/>
                  <pc:sldMk cId="1887431401" sldId="263"/>
                  <pc2:cmMk id="{C59C01BD-C744-41C9-B11F-01FE152D4353}"/>
                  <pc2:cmRplyMk id="{7CD516CB-B948-41A1-9F01-2D144F3DE59E}"/>
                </pc2:cmRplyMkLst>
              </pc226:cmRplyChg>
            </pc226:cmChg>
          </p:ext>
        </pc:extLst>
      </pc:sldChg>
      <pc:sldChg chg="modCm">
        <pc:chgData name="Annie Allnutt" userId="1a4c980e-ffa6-4764-abac-ea981ce85933" providerId="ADAL" clId="{E31EDF6D-6904-4874-B8B0-4700B071FF53}" dt="2024-03-12T18:00:32.360" v="23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E31EDF6D-6904-4874-B8B0-4700B071FF53}" dt="2024-03-12T18:00:32.360" v="23"/>
              <pc2:cmMkLst xmlns:pc2="http://schemas.microsoft.com/office/powerpoint/2019/9/main/command">
                <pc:docMk/>
                <pc:sldMk cId="1925132525" sldId="294"/>
                <pc2:cmMk id="{F6E7AA91-2AF3-4911-BF75-F82E23DF8379}"/>
              </pc2:cmMkLst>
              <pc226:cmRplyChg chg="add">
                <pc226:chgData name="Annie Allnutt" userId="1a4c980e-ffa6-4764-abac-ea981ce85933" providerId="ADAL" clId="{E31EDF6D-6904-4874-B8B0-4700B071FF53}" dt="2024-03-12T18:00:32.360" v="23"/>
                <pc2:cmRplyMkLst xmlns:pc2="http://schemas.microsoft.com/office/powerpoint/2019/9/main/command">
                  <pc:docMk/>
                  <pc:sldMk cId="1925132525" sldId="294"/>
                  <pc2:cmMk id="{F6E7AA91-2AF3-4911-BF75-F82E23DF8379}"/>
                  <pc2:cmRplyMk id="{2C9B53EE-E351-476A-8F99-979A21736A49}"/>
                </pc2:cmRplyMkLst>
              </pc226:cmRplyChg>
            </pc226:cmChg>
          </p:ext>
        </pc:extLst>
      </pc:sldChg>
      <pc:sldChg chg="modSp mod modCm">
        <pc:chgData name="Annie Allnutt" userId="1a4c980e-ffa6-4764-abac-ea981ce85933" providerId="ADAL" clId="{E31EDF6D-6904-4874-B8B0-4700B071FF53}" dt="2024-03-12T17:54:20.917" v="20"/>
        <pc:sldMkLst>
          <pc:docMk/>
          <pc:sldMk cId="3332005300" sldId="322"/>
        </pc:sldMkLst>
        <pc:spChg chg="mod">
          <ac:chgData name="Annie Allnutt" userId="1a4c980e-ffa6-4764-abac-ea981ce85933" providerId="ADAL" clId="{E31EDF6D-6904-4874-B8B0-4700B071FF53}" dt="2024-03-12T17:54:10.927" v="19" actId="20577"/>
          <ac:spMkLst>
            <pc:docMk/>
            <pc:sldMk cId="3332005300" sldId="322"/>
            <ac:spMk id="5" creationId="{2DB53C78-DA00-2BC5-996C-8D5C0A276C4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E31EDF6D-6904-4874-B8B0-4700B071FF53}" dt="2024-03-12T17:54:20.917" v="20"/>
              <pc2:cmMkLst xmlns:pc2="http://schemas.microsoft.com/office/powerpoint/2019/9/main/command">
                <pc:docMk/>
                <pc:sldMk cId="3332005300" sldId="322"/>
                <pc2:cmMk id="{EFFFA1C7-90E3-401A-8368-6AC4596DAD94}"/>
              </pc2:cmMkLst>
              <pc226:cmRplyChg chg="add">
                <pc226:chgData name="Annie Allnutt" userId="1a4c980e-ffa6-4764-abac-ea981ce85933" providerId="ADAL" clId="{E31EDF6D-6904-4874-B8B0-4700B071FF53}" dt="2024-03-12T17:54:20.917" v="20"/>
                <pc2:cmRplyMkLst xmlns:pc2="http://schemas.microsoft.com/office/powerpoint/2019/9/main/command">
                  <pc:docMk/>
                  <pc:sldMk cId="3332005300" sldId="322"/>
                  <pc2:cmMk id="{EFFFA1C7-90E3-401A-8368-6AC4596DAD94}"/>
                  <pc2:cmRplyMk id="{245A15B4-7771-498B-B9C5-4D92D1BDC047}"/>
                </pc2:cmRplyMkLst>
              </pc226:cmRplyChg>
            </pc226:cmChg>
          </p:ext>
        </pc:extLst>
      </pc:sldChg>
      <pc:sldChg chg="modCm">
        <pc:chgData name="Annie Allnutt" userId="1a4c980e-ffa6-4764-abac-ea981ce85933" providerId="ADAL" clId="{E31EDF6D-6904-4874-B8B0-4700B071FF53}" dt="2024-03-12T17:59:36.082" v="22"/>
        <pc:sldMkLst>
          <pc:docMk/>
          <pc:sldMk cId="3434176857" sldId="3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E31EDF6D-6904-4874-B8B0-4700B071FF53}" dt="2024-03-12T17:59:36.082" v="22"/>
              <pc2:cmMkLst xmlns:pc2="http://schemas.microsoft.com/office/powerpoint/2019/9/main/command">
                <pc:docMk/>
                <pc:sldMk cId="3434176857" sldId="346"/>
                <pc2:cmMk id="{C51FCA9E-0FC1-4138-9663-4E3312B92517}"/>
              </pc2:cmMkLst>
              <pc226:cmRplyChg chg="add">
                <pc226:chgData name="Annie Allnutt" userId="1a4c980e-ffa6-4764-abac-ea981ce85933" providerId="ADAL" clId="{E31EDF6D-6904-4874-B8B0-4700B071FF53}" dt="2024-03-12T17:59:36.082" v="22"/>
                <pc2:cmRplyMkLst xmlns:pc2="http://schemas.microsoft.com/office/powerpoint/2019/9/main/command">
                  <pc:docMk/>
                  <pc:sldMk cId="3434176857" sldId="346"/>
                  <pc2:cmMk id="{C51FCA9E-0FC1-4138-9663-4E3312B92517}"/>
                  <pc2:cmRplyMk id="{86AA7074-B4CF-43B9-B668-CE53A4AB60AD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E0FCA9CF-F1F6-48A1-8E71-5292D5618151}"/>
    <pc:docChg chg="undo custSel addSld delSld modSld modMainMaster">
      <pc:chgData name="Behague, Sabina" userId="2f9f8379-56ce-455c-81be-d1dc66b28ae7" providerId="ADAL" clId="{E0FCA9CF-F1F6-48A1-8E71-5292D5618151}" dt="2024-03-13T13:19:52.783" v="2157"/>
      <pc:docMkLst>
        <pc:docMk/>
      </pc:docMkLst>
      <pc:sldChg chg="modSp mod">
        <pc:chgData name="Behague, Sabina" userId="2f9f8379-56ce-455c-81be-d1dc66b28ae7" providerId="ADAL" clId="{E0FCA9CF-F1F6-48A1-8E71-5292D5618151}" dt="2024-02-22T02:03:36.913" v="1902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E0FCA9CF-F1F6-48A1-8E71-5292D5618151}" dt="2024-02-22T02:03:36.913" v="1902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E0FCA9CF-F1F6-48A1-8E71-5292D5618151}" dt="2024-02-22T02:03:59.556" v="1906" actId="207"/>
        <pc:sldMkLst>
          <pc:docMk/>
          <pc:sldMk cId="2163988523" sldId="260"/>
        </pc:sldMkLst>
        <pc:spChg chg="mod">
          <ac:chgData name="Behague, Sabina" userId="2f9f8379-56ce-455c-81be-d1dc66b28ae7" providerId="ADAL" clId="{E0FCA9CF-F1F6-48A1-8E71-5292D5618151}" dt="2024-02-22T02:03:59.556" v="1906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delCm modCm">
        <pc:chgData name="Behague, Sabina" userId="2f9f8379-56ce-455c-81be-d1dc66b28ae7" providerId="ADAL" clId="{E0FCA9CF-F1F6-48A1-8E71-5292D5618151}" dt="2024-03-13T13:19:52.783" v="2157"/>
        <pc:sldMkLst>
          <pc:docMk/>
          <pc:sldMk cId="1428788921" sldId="262"/>
        </pc:sldMkLst>
        <pc:spChg chg="mod">
          <ac:chgData name="Behague, Sabina" userId="2f9f8379-56ce-455c-81be-d1dc66b28ae7" providerId="ADAL" clId="{E0FCA9CF-F1F6-48A1-8E71-5292D5618151}" dt="2024-03-04T14:21:20.692" v="1977" actId="2057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2f9f8379-56ce-455c-81be-d1dc66b28ae7" providerId="ADAL" clId="{E0FCA9CF-F1F6-48A1-8E71-5292D5618151}" dt="2024-02-22T02:04:27.376" v="1908" actId="27636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ehague, Sabina" userId="2f9f8379-56ce-455c-81be-d1dc66b28ae7" providerId="ADAL" clId="{E0FCA9CF-F1F6-48A1-8E71-5292D5618151}" dt="2024-03-13T13:19:52.783" v="2157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hague, Sabina" userId="2f9f8379-56ce-455c-81be-d1dc66b28ae7" providerId="ADAL" clId="{E0FCA9CF-F1F6-48A1-8E71-5292D5618151}" dt="2024-03-13T13:19:48.593" v="2156"/>
              <pc2:cmMkLst xmlns:pc2="http://schemas.microsoft.com/office/powerpoint/2019/9/main/command">
                <pc:docMk/>
                <pc:sldMk cId="1428788921" sldId="262"/>
                <pc2:cmMk id="{2BF1ED28-3339-49E3-A3D7-0F273DB38B91}"/>
              </pc2:cmMkLst>
              <pc226:cmRplyChg chg="add">
                <pc226:chgData name="Behague, Sabina" userId="2f9f8379-56ce-455c-81be-d1dc66b28ae7" providerId="ADAL" clId="{E0FCA9CF-F1F6-48A1-8E71-5292D5618151}" dt="2024-03-03T20:58:44.455" v="1941"/>
                <pc2:cmRplyMkLst xmlns:pc2="http://schemas.microsoft.com/office/powerpoint/2019/9/main/command">
                  <pc:docMk/>
                  <pc:sldMk cId="1428788921" sldId="262"/>
                  <pc2:cmMk id="{2BF1ED28-3339-49E3-A3D7-0F273DB38B91}"/>
                  <pc2:cmRplyMk id="{D229679C-4A9E-4B88-9949-DB3617C6444F}"/>
                </pc2:cmRplyMkLst>
              </pc226:cmRplyChg>
              <pc226:cmRplyChg chg="add">
                <pc226:chgData name="Behague, Sabina" userId="2f9f8379-56ce-455c-81be-d1dc66b28ae7" providerId="ADAL" clId="{E0FCA9CF-F1F6-48A1-8E71-5292D5618151}" dt="2024-03-10T12:39:41.221" v="2087"/>
                <pc2:cmRplyMkLst xmlns:pc2="http://schemas.microsoft.com/office/powerpoint/2019/9/main/command">
                  <pc:docMk/>
                  <pc:sldMk cId="1428788921" sldId="262"/>
                  <pc2:cmMk id="{2BF1ED28-3339-49E3-A3D7-0F273DB38B91}"/>
                  <pc2:cmRplyMk id="{9E548AD5-F34D-423D-B024-F6EB35EBC2A5}"/>
                </pc2:cmRplyMkLst>
              </pc226:cmRplyChg>
            </pc226:cmChg>
            <pc226:cmChg xmlns:pc226="http://schemas.microsoft.com/office/powerpoint/2022/06/main/command" chg="del">
              <pc226:chgData name="Behague, Sabina" userId="2f9f8379-56ce-455c-81be-d1dc66b28ae7" providerId="ADAL" clId="{E0FCA9CF-F1F6-48A1-8E71-5292D5618151}" dt="2024-03-10T12:39:44.643" v="2088"/>
              <pc2:cmMkLst xmlns:pc2="http://schemas.microsoft.com/office/powerpoint/2019/9/main/command">
                <pc:docMk/>
                <pc:sldMk cId="1428788921" sldId="262"/>
                <pc2:cmMk id="{D447BBED-D58D-41A6-A2A4-570382138B7A}"/>
              </pc2:cmMkLst>
            </pc226:cmChg>
          </p:ext>
        </pc:extLst>
      </pc:sldChg>
      <pc:sldChg chg="addSp modSp mod addCm delCm modCm modNotesTx">
        <pc:chgData name="Behague, Sabina" userId="2f9f8379-56ce-455c-81be-d1dc66b28ae7" providerId="ADAL" clId="{E0FCA9CF-F1F6-48A1-8E71-5292D5618151}" dt="2024-03-13T13:04:41.080" v="2144"/>
        <pc:sldMkLst>
          <pc:docMk/>
          <pc:sldMk cId="1887431401" sldId="263"/>
        </pc:sldMkLst>
        <pc:spChg chg="mod">
          <ac:chgData name="Behague, Sabina" userId="2f9f8379-56ce-455c-81be-d1dc66b28ae7" providerId="ADAL" clId="{E0FCA9CF-F1F6-48A1-8E71-5292D5618151}" dt="2024-02-05T18:38:04.220" v="1020" actId="14100"/>
          <ac:spMkLst>
            <pc:docMk/>
            <pc:sldMk cId="1887431401" sldId="263"/>
            <ac:spMk id="2" creationId="{F6245169-1799-41CD-B28E-D2D20D16AD73}"/>
          </ac:spMkLst>
        </pc:spChg>
        <pc:spChg chg="add mod">
          <ac:chgData name="Behague, Sabina" userId="2f9f8379-56ce-455c-81be-d1dc66b28ae7" providerId="ADAL" clId="{E0FCA9CF-F1F6-48A1-8E71-5292D5618151}" dt="2024-03-13T13:04:28.769" v="2142" actId="1076"/>
          <ac:spMkLst>
            <pc:docMk/>
            <pc:sldMk cId="1887431401" sldId="263"/>
            <ac:spMk id="4" creationId="{05DBF589-1082-50D4-06CF-0035DF53C7D6}"/>
          </ac:spMkLst>
        </pc:spChg>
        <pc:spChg chg="mod">
          <ac:chgData name="Behague, Sabina" userId="2f9f8379-56ce-455c-81be-d1dc66b28ae7" providerId="ADAL" clId="{E0FCA9CF-F1F6-48A1-8E71-5292D5618151}" dt="2024-02-05T18:39:40.047" v="1047" actId="20577"/>
          <ac:spMkLst>
            <pc:docMk/>
            <pc:sldMk cId="1887431401" sldId="263"/>
            <ac:spMk id="6" creationId="{2693A9BE-30E7-CB9C-59D3-3EB6384A885B}"/>
          </ac:spMkLst>
        </pc:spChg>
        <pc:graphicFrameChg chg="mod">
          <ac:chgData name="Behague, Sabina" userId="2f9f8379-56ce-455c-81be-d1dc66b28ae7" providerId="ADAL" clId="{E0FCA9CF-F1F6-48A1-8E71-5292D5618151}" dt="2024-03-13T13:04:36.202" v="2143" actId="1076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E0FCA9CF-F1F6-48A1-8E71-5292D5618151}" dt="2024-03-13T13:04:41.080" v="2144"/>
              <pc2:cmMkLst xmlns:pc2="http://schemas.microsoft.com/office/powerpoint/2019/9/main/command">
                <pc:docMk/>
                <pc:sldMk cId="1887431401" sldId="263"/>
                <pc2:cmMk id="{C59C01BD-C744-41C9-B11F-01FE152D4353}"/>
              </pc2:cmMkLst>
              <pc226:cmRplyChg chg="add">
                <pc226:chgData name="Behague, Sabina" userId="2f9f8379-56ce-455c-81be-d1dc66b28ae7" providerId="ADAL" clId="{E0FCA9CF-F1F6-48A1-8E71-5292D5618151}" dt="2024-03-10T12:43:25.680" v="2106"/>
                <pc2:cmRplyMkLst xmlns:pc2="http://schemas.microsoft.com/office/powerpoint/2019/9/main/command">
                  <pc:docMk/>
                  <pc:sldMk cId="1887431401" sldId="263"/>
                  <pc2:cmMk id="{C59C01BD-C744-41C9-B11F-01FE152D4353}"/>
                  <pc2:cmRplyMk id="{7CB68485-F5FC-4F25-AEC5-FEBD27B7413B}"/>
                </pc2:cmRplyMkLst>
              </pc226:cmRplyChg>
              <pc226:cmRplyChg chg="add">
                <pc226:chgData name="Behague, Sabina" userId="2f9f8379-56ce-455c-81be-d1dc66b28ae7" providerId="ADAL" clId="{E0FCA9CF-F1F6-48A1-8E71-5292D5618151}" dt="2024-03-03T21:04:22.799" v="1957"/>
                <pc2:cmRplyMkLst xmlns:pc2="http://schemas.microsoft.com/office/powerpoint/2019/9/main/command">
                  <pc:docMk/>
                  <pc:sldMk cId="1887431401" sldId="263"/>
                  <pc2:cmMk id="{C59C01BD-C744-41C9-B11F-01FE152D4353}"/>
                  <pc2:cmRplyMk id="{91A2CF95-452A-4B17-83D6-6396001F9B04}"/>
                </pc2:cmRplyMkLst>
              </pc226:cmRplyChg>
            </pc226:cmChg>
          </p:ext>
        </pc:extLst>
      </pc:sldChg>
      <pc:sldChg chg="addSp delSp modSp mod modNotesTx">
        <pc:chgData name="Behague, Sabina" userId="2f9f8379-56ce-455c-81be-d1dc66b28ae7" providerId="ADAL" clId="{E0FCA9CF-F1F6-48A1-8E71-5292D5618151}" dt="2024-03-10T12:42:39.839" v="2096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E0FCA9CF-F1F6-48A1-8E71-5292D5618151}" dt="2024-02-22T02:06:44.338" v="1911" actId="255"/>
          <ac:spMkLst>
            <pc:docMk/>
            <pc:sldMk cId="2479953464" sldId="264"/>
            <ac:spMk id="2" creationId="{F8B6B505-F74F-ABF3-A1F4-837A22556A4A}"/>
          </ac:spMkLst>
        </pc:spChg>
        <pc:spChg chg="mod">
          <ac:chgData name="Behague, Sabina" userId="2f9f8379-56ce-455c-81be-d1dc66b28ae7" providerId="ADAL" clId="{E0FCA9CF-F1F6-48A1-8E71-5292D5618151}" dt="2024-02-05T17:39:00.022" v="506" actId="1076"/>
          <ac:spMkLst>
            <pc:docMk/>
            <pc:sldMk cId="2479953464" sldId="264"/>
            <ac:spMk id="3" creationId="{88DE16AB-F371-228B-992E-3A8E7FD0AF23}"/>
          </ac:spMkLst>
        </pc:spChg>
        <pc:spChg chg="mod">
          <ac:chgData name="Behague, Sabina" userId="2f9f8379-56ce-455c-81be-d1dc66b28ae7" providerId="ADAL" clId="{E0FCA9CF-F1F6-48A1-8E71-5292D5618151}" dt="2024-03-10T12:42:39.839" v="2096" actId="20577"/>
          <ac:spMkLst>
            <pc:docMk/>
            <pc:sldMk cId="2479953464" sldId="264"/>
            <ac:spMk id="7" creationId="{C6AD3CA1-B490-CAD9-358E-36CAF5A9AFAD}"/>
          </ac:spMkLst>
        </pc:spChg>
        <pc:spChg chg="mod">
          <ac:chgData name="Behague, Sabina" userId="2f9f8379-56ce-455c-81be-d1dc66b28ae7" providerId="ADAL" clId="{E0FCA9CF-F1F6-48A1-8E71-5292D5618151}" dt="2024-02-05T18:05:07.554" v="758" actId="14100"/>
          <ac:spMkLst>
            <pc:docMk/>
            <pc:sldMk cId="2479953464" sldId="264"/>
            <ac:spMk id="8" creationId="{D2113DFA-A685-4B12-7242-8814DEF4FC2E}"/>
          </ac:spMkLst>
        </pc:spChg>
        <pc:picChg chg="add mod">
          <ac:chgData name="Behague, Sabina" userId="2f9f8379-56ce-455c-81be-d1dc66b28ae7" providerId="ADAL" clId="{E0FCA9CF-F1F6-48A1-8E71-5292D5618151}" dt="2024-02-05T17:38:15.447" v="494"/>
          <ac:picMkLst>
            <pc:docMk/>
            <pc:sldMk cId="2479953464" sldId="264"/>
            <ac:picMk id="4" creationId="{EB1D3428-0572-1F9D-E77A-A5DD8D507D09}"/>
          </ac:picMkLst>
        </pc:picChg>
        <pc:picChg chg="del">
          <ac:chgData name="Behague, Sabina" userId="2f9f8379-56ce-455c-81be-d1dc66b28ae7" providerId="ADAL" clId="{E0FCA9CF-F1F6-48A1-8E71-5292D5618151}" dt="2024-02-05T17:38:14.947" v="493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modSp mod modNotesTx">
        <pc:chgData name="Behague, Sabina" userId="2f9f8379-56ce-455c-81be-d1dc66b28ae7" providerId="ADAL" clId="{E0FCA9CF-F1F6-48A1-8E71-5292D5618151}" dt="2024-03-10T12:42:31.527" v="2093" actId="20577"/>
        <pc:sldMkLst>
          <pc:docMk/>
          <pc:sldMk cId="1506493807" sldId="272"/>
        </pc:sldMkLst>
        <pc:spChg chg="mod">
          <ac:chgData name="Behague, Sabina" userId="2f9f8379-56ce-455c-81be-d1dc66b28ae7" providerId="ADAL" clId="{E0FCA9CF-F1F6-48A1-8E71-5292D5618151}" dt="2024-03-10T12:42:31.527" v="2093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7:36:57.986" v="470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E0FCA9CF-F1F6-48A1-8E71-5292D5618151}" dt="2024-03-10T12:43:07.541" v="2105" actId="20577"/>
        <pc:sldMkLst>
          <pc:docMk/>
          <pc:sldMk cId="111198767" sldId="275"/>
        </pc:sldMkLst>
        <pc:spChg chg="mod">
          <ac:chgData name="Behague, Sabina" userId="2f9f8379-56ce-455c-81be-d1dc66b28ae7" providerId="ADAL" clId="{E0FCA9CF-F1F6-48A1-8E71-5292D5618151}" dt="2024-03-10T12:43:07.541" v="2105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8:33:32.665" v="943" actId="2711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E0FCA9CF-F1F6-48A1-8E71-5292D5618151}" dt="2024-02-22T02:08:10.677" v="1921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modNotesTx">
        <pc:chgData name="Behague, Sabina" userId="2f9f8379-56ce-455c-81be-d1dc66b28ae7" providerId="ADAL" clId="{E0FCA9CF-F1F6-48A1-8E71-5292D5618151}" dt="2024-03-10T12:42:46.973" v="2099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E0FCA9CF-F1F6-48A1-8E71-5292D5618151}" dt="2024-02-22T02:06:54.239" v="1912" actId="255"/>
          <ac:spMkLst>
            <pc:docMk/>
            <pc:sldMk cId="3502258445" sldId="283"/>
            <ac:spMk id="2" creationId="{E9CEDA78-A29D-320F-B54A-213078228352}"/>
          </ac:spMkLst>
        </pc:spChg>
        <pc:spChg chg="mod">
          <ac:chgData name="Behague, Sabina" userId="2f9f8379-56ce-455c-81be-d1dc66b28ae7" providerId="ADAL" clId="{E0FCA9CF-F1F6-48A1-8E71-5292D5618151}" dt="2024-02-05T17:38:49.619" v="503" actId="1076"/>
          <ac:spMkLst>
            <pc:docMk/>
            <pc:sldMk cId="3502258445" sldId="283"/>
            <ac:spMk id="3" creationId="{EC3062BA-27BB-6C70-CB63-6793B2CF3E67}"/>
          </ac:spMkLst>
        </pc:spChg>
        <pc:spChg chg="mod topLvl">
          <ac:chgData name="Behague, Sabina" userId="2f9f8379-56ce-455c-81be-d1dc66b28ae7" providerId="ADAL" clId="{E0FCA9CF-F1F6-48A1-8E71-5292D5618151}" dt="2024-02-05T18:23:55.892" v="806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E0FCA9CF-F1F6-48A1-8E71-5292D5618151}" dt="2024-02-05T18:23:55.892" v="806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E0FCA9CF-F1F6-48A1-8E71-5292D5618151}" dt="2024-02-05T18:23:55.892" v="806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E0FCA9CF-F1F6-48A1-8E71-5292D5618151}" dt="2024-02-05T18:25:34.217" v="835" actId="20577"/>
          <ac:spMkLst>
            <pc:docMk/>
            <pc:sldMk cId="3502258445" sldId="283"/>
            <ac:spMk id="10" creationId="{DBDE07E1-7575-A5D0-D1D8-19FF4269F83A}"/>
          </ac:spMkLst>
        </pc:spChg>
        <pc:spChg chg="mod">
          <ac:chgData name="Behague, Sabina" userId="2f9f8379-56ce-455c-81be-d1dc66b28ae7" providerId="ADAL" clId="{E0FCA9CF-F1F6-48A1-8E71-5292D5618151}" dt="2024-03-10T12:42:46.973" v="2099" actId="20577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ehague, Sabina" userId="2f9f8379-56ce-455c-81be-d1dc66b28ae7" providerId="ADAL" clId="{E0FCA9CF-F1F6-48A1-8E71-5292D5618151}" dt="2024-02-05T18:22:34.495" v="774" actId="478"/>
          <ac:spMkLst>
            <pc:docMk/>
            <pc:sldMk cId="3502258445" sldId="283"/>
            <ac:spMk id="13" creationId="{6D4D43AF-05AA-81BA-2D8D-F126FF832339}"/>
          </ac:spMkLst>
        </pc:spChg>
        <pc:grpChg chg="del">
          <ac:chgData name="Behague, Sabina" userId="2f9f8379-56ce-455c-81be-d1dc66b28ae7" providerId="ADAL" clId="{E0FCA9CF-F1F6-48A1-8E71-5292D5618151}" dt="2024-02-05T18:23:17.304" v="777" actId="165"/>
          <ac:grpSpMkLst>
            <pc:docMk/>
            <pc:sldMk cId="3502258445" sldId="283"/>
            <ac:grpSpMk id="8" creationId="{9B93891F-7FE0-C8DC-6B27-0AD630270771}"/>
          </ac:grpSpMkLst>
        </pc:grpChg>
        <pc:grpChg chg="add mod">
          <ac:chgData name="Behague, Sabina" userId="2f9f8379-56ce-455c-81be-d1dc66b28ae7" providerId="ADAL" clId="{E0FCA9CF-F1F6-48A1-8E71-5292D5618151}" dt="2024-02-05T18:23:55.892" v="806" actId="164"/>
          <ac:grpSpMkLst>
            <pc:docMk/>
            <pc:sldMk cId="3502258445" sldId="283"/>
            <ac:grpSpMk id="12" creationId="{3062275E-BEDC-35C1-3937-A20C10443036}"/>
          </ac:grpSpMkLst>
        </pc:grpChg>
        <pc:picChg chg="add mod">
          <ac:chgData name="Behague, Sabina" userId="2f9f8379-56ce-455c-81be-d1dc66b28ae7" providerId="ADAL" clId="{E0FCA9CF-F1F6-48A1-8E71-5292D5618151}" dt="2024-02-05T17:38:20.821" v="496"/>
          <ac:picMkLst>
            <pc:docMk/>
            <pc:sldMk cId="3502258445" sldId="283"/>
            <ac:picMk id="4" creationId="{B5E898A1-E4F5-03EA-0A7E-B78D39F20273}"/>
          </ac:picMkLst>
        </pc:picChg>
        <pc:picChg chg="del">
          <ac:chgData name="Behague, Sabina" userId="2f9f8379-56ce-455c-81be-d1dc66b28ae7" providerId="ADAL" clId="{E0FCA9CF-F1F6-48A1-8E71-5292D5618151}" dt="2024-02-05T17:38:20.381" v="495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modSp mod modNotesTx">
        <pc:chgData name="Behague, Sabina" userId="2f9f8379-56ce-455c-81be-d1dc66b28ae7" providerId="ADAL" clId="{E0FCA9CF-F1F6-48A1-8E71-5292D5618151}" dt="2024-02-05T17:15:17.758" v="323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E0FCA9CF-F1F6-48A1-8E71-5292D5618151}" dt="2024-02-05T17:12:37.793" v="285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E0FCA9CF-F1F6-48A1-8E71-5292D5618151}" dt="2024-02-05T17:14:21.349" v="308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delCm modCm">
        <pc:chgData name="Behague, Sabina" userId="2f9f8379-56ce-455c-81be-d1dc66b28ae7" providerId="ADAL" clId="{E0FCA9CF-F1F6-48A1-8E71-5292D5618151}" dt="2024-03-05T14:30:49.566" v="2086"/>
        <pc:sldMkLst>
          <pc:docMk/>
          <pc:sldMk cId="3475639167" sldId="289"/>
        </pc:sldMkLst>
        <pc:spChg chg="mod">
          <ac:chgData name="Behague, Sabina" userId="2f9f8379-56ce-455c-81be-d1dc66b28ae7" providerId="ADAL" clId="{E0FCA9CF-F1F6-48A1-8E71-5292D5618151}" dt="2024-03-04T14:23:57.682" v="2030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E0FCA9CF-F1F6-48A1-8E71-5292D5618151}" dt="2024-03-04T14:33:18.203" v="2082" actId="207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E0FCA9CF-F1F6-48A1-8E71-5292D5618151}" dt="2024-03-05T14:30:49.566" v="2086"/>
              <pc2:cmMkLst xmlns:pc2="http://schemas.microsoft.com/office/powerpoint/2019/9/main/command">
                <pc:docMk/>
                <pc:sldMk cId="3475639167" sldId="289"/>
                <pc2:cmMk id="{FD9E97DF-C5E3-47B0-B37D-2EC9865C65F1}"/>
              </pc2:cmMkLst>
            </pc226:cmChg>
          </p:ext>
        </pc:extLst>
      </pc:sldChg>
      <pc:sldChg chg="modSp mod addCm modCm modNotesTx">
        <pc:chgData name="Behague, Sabina" userId="2f9f8379-56ce-455c-81be-d1dc66b28ae7" providerId="ADAL" clId="{E0FCA9CF-F1F6-48A1-8E71-5292D5618151}" dt="2024-03-13T06:44:38.715" v="2111"/>
        <pc:sldMkLst>
          <pc:docMk/>
          <pc:sldMk cId="1925132525" sldId="294"/>
        </pc:sldMkLst>
        <pc:spChg chg="mod">
          <ac:chgData name="Behague, Sabina" userId="2f9f8379-56ce-455c-81be-d1dc66b28ae7" providerId="ADAL" clId="{E0FCA9CF-F1F6-48A1-8E71-5292D5618151}" dt="2024-02-05T19:58:10.994" v="1285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9:58:42.660" v="1289" actId="2711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ehague, Sabina" userId="2f9f8379-56ce-455c-81be-d1dc66b28ae7" providerId="ADAL" clId="{E0FCA9CF-F1F6-48A1-8E71-5292D5618151}" dt="2024-02-22T02:09:14.978" v="1924" actId="113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ehague, Sabina" userId="2f9f8379-56ce-455c-81be-d1dc66b28ae7" providerId="ADAL" clId="{E0FCA9CF-F1F6-48A1-8E71-5292D5618151}" dt="2024-02-05T19:58:45.268" v="1290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ehague, Sabina" userId="2f9f8379-56ce-455c-81be-d1dc66b28ae7" providerId="ADAL" clId="{E0FCA9CF-F1F6-48A1-8E71-5292D5618151}" dt="2024-03-13T06:44:38.715" v="2111"/>
              <pc2:cmMkLst xmlns:pc2="http://schemas.microsoft.com/office/powerpoint/2019/9/main/command">
                <pc:docMk/>
                <pc:sldMk cId="1925132525" sldId="294"/>
                <pc2:cmMk id="{F6E7AA91-2AF3-4911-BF75-F82E23DF8379}"/>
              </pc2:cmMkLst>
              <pc226:cmRplyChg chg="add">
                <pc226:chgData name="Behague, Sabina" userId="2f9f8379-56ce-455c-81be-d1dc66b28ae7" providerId="ADAL" clId="{E0FCA9CF-F1F6-48A1-8E71-5292D5618151}" dt="2024-03-10T12:44:18.657" v="2109"/>
                <pc2:cmRplyMkLst xmlns:pc2="http://schemas.microsoft.com/office/powerpoint/2019/9/main/command">
                  <pc:docMk/>
                  <pc:sldMk cId="1925132525" sldId="294"/>
                  <pc2:cmMk id="{F6E7AA91-2AF3-4911-BF75-F82E23DF8379}"/>
                  <pc2:cmRplyMk id="{51C0BBA0-DEAB-4B28-B9B7-72F8CE30422F}"/>
                </pc2:cmRplyMkLst>
              </pc226:cmRplyChg>
              <pc226:cmRplyChg chg="add del">
                <pc226:chgData name="Behague, Sabina" userId="2f9f8379-56ce-455c-81be-d1dc66b28ae7" providerId="ADAL" clId="{E0FCA9CF-F1F6-48A1-8E71-5292D5618151}" dt="2024-03-10T12:44:08.861" v="2108"/>
                <pc2:cmRplyMkLst xmlns:pc2="http://schemas.microsoft.com/office/powerpoint/2019/9/main/command">
                  <pc:docMk/>
                  <pc:sldMk cId="1925132525" sldId="294"/>
                  <pc2:cmMk id="{F6E7AA91-2AF3-4911-BF75-F82E23DF8379}"/>
                  <pc2:cmRplyMk id="{E7ECC4B1-61A2-4AA8-8388-6FD1112D2BCE}"/>
                </pc2:cmRplyMkLst>
              </pc226:cmRplyChg>
            </pc226:cmChg>
          </p:ext>
        </pc:extLst>
      </pc:sldChg>
      <pc:sldChg chg="delCm modCm">
        <pc:chgData name="Behague, Sabina" userId="2f9f8379-56ce-455c-81be-d1dc66b28ae7" providerId="ADAL" clId="{E0FCA9CF-F1F6-48A1-8E71-5292D5618151}" dt="2024-03-13T12:25:36.905" v="2114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E0FCA9CF-F1F6-48A1-8E71-5292D5618151}" dt="2024-03-13T12:25:36.905" v="2114"/>
              <pc2:cmMkLst xmlns:pc2="http://schemas.microsoft.com/office/powerpoint/2019/9/main/command">
                <pc:docMk/>
                <pc:sldMk cId="3332005300" sldId="322"/>
                <pc2:cmMk id="{EFFFA1C7-90E3-401A-8368-6AC4596DAD94}"/>
              </pc2:cmMkLst>
              <pc226:cmRplyChg chg="add">
                <pc226:chgData name="Behague, Sabina" userId="2f9f8379-56ce-455c-81be-d1dc66b28ae7" providerId="ADAL" clId="{E0FCA9CF-F1F6-48A1-8E71-5292D5618151}" dt="2024-03-03T20:59:15.185" v="1942"/>
                <pc2:cmRplyMkLst xmlns:pc2="http://schemas.microsoft.com/office/powerpoint/2019/9/main/command">
                  <pc:docMk/>
                  <pc:sldMk cId="3332005300" sldId="322"/>
                  <pc2:cmMk id="{EFFFA1C7-90E3-401A-8368-6AC4596DAD94}"/>
                  <pc2:cmRplyMk id="{9C4E9B93-7D0C-4328-88F3-B39F59508039}"/>
                </pc2:cmRplyMkLst>
              </pc226:cmRplyChg>
              <pc226:cmRplyChg chg="add">
                <pc226:chgData name="Behague, Sabina" userId="2f9f8379-56ce-455c-81be-d1dc66b28ae7" providerId="ADAL" clId="{E0FCA9CF-F1F6-48A1-8E71-5292D5618151}" dt="2024-03-10T12:40:59.525" v="2089"/>
                <pc2:cmRplyMkLst xmlns:pc2="http://schemas.microsoft.com/office/powerpoint/2019/9/main/command">
                  <pc:docMk/>
                  <pc:sldMk cId="3332005300" sldId="322"/>
                  <pc2:cmMk id="{EFFFA1C7-90E3-401A-8368-6AC4596DAD94}"/>
                  <pc2:cmRplyMk id="{0ECFCDA2-4B38-41B6-8517-26DC9D5129D1}"/>
                </pc2:cmRplyMkLst>
              </pc226:cmRplyChg>
            </pc226:cmChg>
          </p:ext>
        </pc:extLst>
      </pc:sldChg>
      <pc:sldChg chg="modSp mod modNotesTx">
        <pc:chgData name="Behague, Sabina" userId="2f9f8379-56ce-455c-81be-d1dc66b28ae7" providerId="ADAL" clId="{E0FCA9CF-F1F6-48A1-8E71-5292D5618151}" dt="2024-02-05T17:09:22.424" v="258" actId="20577"/>
        <pc:sldMkLst>
          <pc:docMk/>
          <pc:sldMk cId="1702557876" sldId="324"/>
        </pc:sldMkLst>
        <pc:spChg chg="mod">
          <ac:chgData name="Behague, Sabina" userId="2f9f8379-56ce-455c-81be-d1dc66b28ae7" providerId="ADAL" clId="{E0FCA9CF-F1F6-48A1-8E71-5292D5618151}" dt="2024-02-05T17:04:38.226" v="221" actId="20577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7:05:21.286" v="228" actId="6549"/>
          <ac:spMkLst>
            <pc:docMk/>
            <pc:sldMk cId="1702557876" sldId="324"/>
            <ac:spMk id="6" creationId="{25B4A17A-C055-4C21-08BB-A206D6A8C6A0}"/>
          </ac:spMkLst>
        </pc:spChg>
        <pc:graphicFrameChg chg="mod">
          <ac:chgData name="Behague, Sabina" userId="2f9f8379-56ce-455c-81be-d1dc66b28ae7" providerId="ADAL" clId="{E0FCA9CF-F1F6-48A1-8E71-5292D5618151}" dt="2024-02-05T17:08:47.923" v="246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 delCm modCm modNotesTx">
        <pc:chgData name="Behague, Sabina" userId="2f9f8379-56ce-455c-81be-d1dc66b28ae7" providerId="ADAL" clId="{E0FCA9CF-F1F6-48A1-8E71-5292D5618151}" dt="2024-03-10T12:41:13.241" v="2090"/>
        <pc:sldMkLst>
          <pc:docMk/>
          <pc:sldMk cId="3441600197" sldId="340"/>
        </pc:sldMkLst>
        <pc:spChg chg="mod">
          <ac:chgData name="Behague, Sabina" userId="2f9f8379-56ce-455c-81be-d1dc66b28ae7" providerId="ADAL" clId="{E0FCA9CF-F1F6-48A1-8E71-5292D5618151}" dt="2024-02-05T16:59:19.742" v="27" actId="20577"/>
          <ac:spMkLst>
            <pc:docMk/>
            <pc:sldMk cId="3441600197" sldId="340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6:59:53.477" v="74" actId="20577"/>
          <ac:spMkLst>
            <pc:docMk/>
            <pc:sldMk cId="3441600197" sldId="340"/>
            <ac:spMk id="3" creationId="{E4FD1E92-5DBC-B105-F246-2355E4FF9A74}"/>
          </ac:spMkLst>
        </pc:spChg>
        <pc:spChg chg="mod">
          <ac:chgData name="Behague, Sabina" userId="2f9f8379-56ce-455c-81be-d1dc66b28ae7" providerId="ADAL" clId="{E0FCA9CF-F1F6-48A1-8E71-5292D5618151}" dt="2024-02-05T17:03:37.725" v="184" actId="14100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E0FCA9CF-F1F6-48A1-8E71-5292D5618151}" dt="2024-02-05T17:02:09.092" v="89"/>
          <ac:graphicFrameMkLst>
            <pc:docMk/>
            <pc:sldMk cId="3441600197" sldId="340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E0FCA9CF-F1F6-48A1-8E71-5292D5618151}" dt="2024-03-10T12:41:13.241" v="2090"/>
              <pc2:cmMkLst xmlns:pc2="http://schemas.microsoft.com/office/powerpoint/2019/9/main/command">
                <pc:docMk/>
                <pc:sldMk cId="3441600197" sldId="340"/>
                <pc2:cmMk id="{04A1EE77-A123-4956-9EFF-1F753F9980D8}"/>
              </pc2:cmMkLst>
            </pc226:cmChg>
          </p:ext>
        </pc:extLst>
      </pc:sldChg>
      <pc:sldChg chg="modSp mod">
        <pc:chgData name="Behague, Sabina" userId="2f9f8379-56ce-455c-81be-d1dc66b28ae7" providerId="ADAL" clId="{E0FCA9CF-F1F6-48A1-8E71-5292D5618151}" dt="2024-02-22T02:05:43.992" v="1909" actId="207"/>
        <pc:sldMkLst>
          <pc:docMk/>
          <pc:sldMk cId="2701551733" sldId="341"/>
        </pc:sldMkLst>
        <pc:spChg chg="mod">
          <ac:chgData name="Behague, Sabina" userId="2f9f8379-56ce-455c-81be-d1dc66b28ae7" providerId="ADAL" clId="{E0FCA9CF-F1F6-48A1-8E71-5292D5618151}" dt="2024-02-05T16:57:21.361" v="5" actId="113"/>
          <ac:spMkLst>
            <pc:docMk/>
            <pc:sldMk cId="2701551733" sldId="341"/>
            <ac:spMk id="3" creationId="{7F10B6DC-6AF4-BFD9-E1D5-B98AA266289F}"/>
          </ac:spMkLst>
        </pc:spChg>
        <pc:spChg chg="mod">
          <ac:chgData name="Behague, Sabina" userId="2f9f8379-56ce-455c-81be-d1dc66b28ae7" providerId="ADAL" clId="{E0FCA9CF-F1F6-48A1-8E71-5292D5618151}" dt="2024-02-22T02:05:43.992" v="1909" actId="207"/>
          <ac:spMkLst>
            <pc:docMk/>
            <pc:sldMk cId="2701551733" sldId="341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E0FCA9CF-F1F6-48A1-8E71-5292D5618151}" dt="2024-03-03T18:43:05.354" v="1940" actId="27918"/>
        <pc:sldMkLst>
          <pc:docMk/>
          <pc:sldMk cId="4165731788" sldId="342"/>
        </pc:sldMkLst>
        <pc:spChg chg="mod">
          <ac:chgData name="Behague, Sabina" userId="2f9f8379-56ce-455c-81be-d1dc66b28ae7" providerId="ADAL" clId="{E0FCA9CF-F1F6-48A1-8E71-5292D5618151}" dt="2024-02-05T17:30:24.406" v="351" actId="20577"/>
          <ac:spMkLst>
            <pc:docMk/>
            <pc:sldMk cId="4165731788" sldId="342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7:35:21.997" v="406" actId="20577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ehague, Sabina" userId="2f9f8379-56ce-455c-81be-d1dc66b28ae7" providerId="ADAL" clId="{E0FCA9CF-F1F6-48A1-8E71-5292D5618151}" dt="2024-02-05T17:30:55.749" v="358" actId="20577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ehague, Sabina" userId="2f9f8379-56ce-455c-81be-d1dc66b28ae7" providerId="ADAL" clId="{E0FCA9CF-F1F6-48A1-8E71-5292D5618151}" dt="2024-02-05T17:35:30.504" v="419" actId="2057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E0FCA9CF-F1F6-48A1-8E71-5292D5618151}" dt="2024-02-05T17:34:57.710" v="38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add del mod">
        <pc:chgData name="Behague, Sabina" userId="2f9f8379-56ce-455c-81be-d1dc66b28ae7" providerId="ADAL" clId="{E0FCA9CF-F1F6-48A1-8E71-5292D5618151}" dt="2024-02-05T18:27:01.352" v="846" actId="47"/>
        <pc:sldMkLst>
          <pc:docMk/>
          <pc:sldMk cId="2781894779" sldId="343"/>
        </pc:sldMkLst>
        <pc:spChg chg="mod">
          <ac:chgData name="Behague, Sabina" userId="2f9f8379-56ce-455c-81be-d1dc66b28ae7" providerId="ADAL" clId="{E0FCA9CF-F1F6-48A1-8E71-5292D5618151}" dt="2024-02-05T17:38:37.273" v="500" actId="14100"/>
          <ac:spMkLst>
            <pc:docMk/>
            <pc:sldMk cId="2781894779" sldId="343"/>
            <ac:spMk id="3" creationId="{6B3753DE-F81D-B1EC-6B5E-00EC4762952A}"/>
          </ac:spMkLst>
        </pc:spChg>
        <pc:picChg chg="add mod">
          <ac:chgData name="Behague, Sabina" userId="2f9f8379-56ce-455c-81be-d1dc66b28ae7" providerId="ADAL" clId="{E0FCA9CF-F1F6-48A1-8E71-5292D5618151}" dt="2024-02-05T17:38:24.860" v="498"/>
          <ac:picMkLst>
            <pc:docMk/>
            <pc:sldMk cId="2781894779" sldId="343"/>
            <ac:picMk id="5" creationId="{8DC8DC76-3778-BD19-8A4A-14CC3964AECF}"/>
          </ac:picMkLst>
        </pc:picChg>
        <pc:picChg chg="del">
          <ac:chgData name="Behague, Sabina" userId="2f9f8379-56ce-455c-81be-d1dc66b28ae7" providerId="ADAL" clId="{E0FCA9CF-F1F6-48A1-8E71-5292D5618151}" dt="2024-02-05T17:38:24.402" v="497" actId="478"/>
          <ac:picMkLst>
            <pc:docMk/>
            <pc:sldMk cId="2781894779" sldId="343"/>
            <ac:picMk id="6" creationId="{54127A77-B12B-D47A-C855-6366D8066847}"/>
          </ac:picMkLst>
        </pc:picChg>
      </pc:sldChg>
      <pc:sldChg chg="addSp delSp modSp mod">
        <pc:chgData name="Behague, Sabina" userId="2f9f8379-56ce-455c-81be-d1dc66b28ae7" providerId="ADAL" clId="{E0FCA9CF-F1F6-48A1-8E71-5292D5618151}" dt="2024-02-08T18:48:40.959" v="1881" actId="207"/>
        <pc:sldMkLst>
          <pc:docMk/>
          <pc:sldMk cId="1246765326" sldId="344"/>
        </pc:sldMkLst>
        <pc:spChg chg="mod">
          <ac:chgData name="Behague, Sabina" userId="2f9f8379-56ce-455c-81be-d1dc66b28ae7" providerId="ADAL" clId="{E0FCA9CF-F1F6-48A1-8E71-5292D5618151}" dt="2024-02-07T19:47:28.364" v="1873" actId="20577"/>
          <ac:spMkLst>
            <pc:docMk/>
            <pc:sldMk cId="1246765326" sldId="344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7:40:09.301" v="541" actId="27636"/>
          <ac:spMkLst>
            <pc:docMk/>
            <pc:sldMk cId="1246765326" sldId="344"/>
            <ac:spMk id="3" creationId="{E4FD1E92-5DBC-B105-F246-2355E4FF9A74}"/>
          </ac:spMkLst>
        </pc:spChg>
        <pc:spChg chg="mod">
          <ac:chgData name="Behague, Sabina" userId="2f9f8379-56ce-455c-81be-d1dc66b28ae7" providerId="ADAL" clId="{E0FCA9CF-F1F6-48A1-8E71-5292D5618151}" dt="2024-02-05T17:39:09.849" v="508" actId="1076"/>
          <ac:spMkLst>
            <pc:docMk/>
            <pc:sldMk cId="1246765326" sldId="344"/>
            <ac:spMk id="4" creationId="{F828B948-DDE1-A121-2884-DA63FE219D93}"/>
          </ac:spMkLst>
        </pc:spChg>
        <pc:spChg chg="mod">
          <ac:chgData name="Behague, Sabina" userId="2f9f8379-56ce-455c-81be-d1dc66b28ae7" providerId="ADAL" clId="{E0FCA9CF-F1F6-48A1-8E71-5292D5618151}" dt="2024-02-05T17:46:36.041" v="583" actId="107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E0FCA9CF-F1F6-48A1-8E71-5292D5618151}" dt="2024-02-08T18:48:40.959" v="1881" actId="207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picChg chg="del">
          <ac:chgData name="Behague, Sabina" userId="2f9f8379-56ce-455c-81be-d1dc66b28ae7" providerId="ADAL" clId="{E0FCA9CF-F1F6-48A1-8E71-5292D5618151}" dt="2024-02-05T17:38:09.152" v="491" actId="478"/>
          <ac:picMkLst>
            <pc:docMk/>
            <pc:sldMk cId="1246765326" sldId="344"/>
            <ac:picMk id="7" creationId="{9055678E-1B36-07AF-B12C-2B244FFAFAFF}"/>
          </ac:picMkLst>
        </pc:picChg>
        <pc:picChg chg="add mod">
          <ac:chgData name="Behague, Sabina" userId="2f9f8379-56ce-455c-81be-d1dc66b28ae7" providerId="ADAL" clId="{E0FCA9CF-F1F6-48A1-8E71-5292D5618151}" dt="2024-02-05T17:38:09.847" v="492"/>
          <ac:picMkLst>
            <pc:docMk/>
            <pc:sldMk cId="1246765326" sldId="344"/>
            <ac:picMk id="8" creationId="{83CACD29-C353-7189-35C7-DB354A7DB34D}"/>
          </ac:picMkLst>
        </pc:picChg>
      </pc:sldChg>
      <pc:sldChg chg="modSp mod">
        <pc:chgData name="Behague, Sabina" userId="2f9f8379-56ce-455c-81be-d1dc66b28ae7" providerId="ADAL" clId="{E0FCA9CF-F1F6-48A1-8E71-5292D5618151}" dt="2024-02-22T02:07:47.344" v="1920" actId="207"/>
        <pc:sldMkLst>
          <pc:docMk/>
          <pc:sldMk cId="2954765300" sldId="345"/>
        </pc:sldMkLst>
        <pc:spChg chg="mod">
          <ac:chgData name="Behague, Sabina" userId="2f9f8379-56ce-455c-81be-d1dc66b28ae7" providerId="ADAL" clId="{E0FCA9CF-F1F6-48A1-8E71-5292D5618151}" dt="2024-02-05T16:57:44.565" v="11" actId="113"/>
          <ac:spMkLst>
            <pc:docMk/>
            <pc:sldMk cId="2954765300" sldId="345"/>
            <ac:spMk id="3" creationId="{7F10B6DC-6AF4-BFD9-E1D5-B98AA266289F}"/>
          </ac:spMkLst>
        </pc:spChg>
        <pc:spChg chg="mod">
          <ac:chgData name="Behague, Sabina" userId="2f9f8379-56ce-455c-81be-d1dc66b28ae7" providerId="ADAL" clId="{E0FCA9CF-F1F6-48A1-8E71-5292D5618151}" dt="2024-02-22T02:07:47.344" v="1920" actId="207"/>
          <ac:spMkLst>
            <pc:docMk/>
            <pc:sldMk cId="2954765300" sldId="345"/>
            <ac:spMk id="9" creationId="{E690F70B-E368-D7F5-795E-B5139345EF71}"/>
          </ac:spMkLst>
        </pc:spChg>
      </pc:sldChg>
      <pc:sldChg chg="modSp mod addCm delCm modCm modNotesTx">
        <pc:chgData name="Behague, Sabina" userId="2f9f8379-56ce-455c-81be-d1dc66b28ae7" providerId="ADAL" clId="{E0FCA9CF-F1F6-48A1-8E71-5292D5618151}" dt="2024-03-13T13:07:11.687" v="2155"/>
        <pc:sldMkLst>
          <pc:docMk/>
          <pc:sldMk cId="3434176857" sldId="346"/>
        </pc:sldMkLst>
        <pc:spChg chg="mod">
          <ac:chgData name="Behague, Sabina" userId="2f9f8379-56ce-455c-81be-d1dc66b28ae7" providerId="ADAL" clId="{E0FCA9CF-F1F6-48A1-8E71-5292D5618151}" dt="2024-02-05T18:47:32.366" v="1115" actId="20577"/>
          <ac:spMkLst>
            <pc:docMk/>
            <pc:sldMk cId="3434176857" sldId="346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8:48:26.114" v="1122" actId="27636"/>
          <ac:spMkLst>
            <pc:docMk/>
            <pc:sldMk cId="3434176857" sldId="346"/>
            <ac:spMk id="6" creationId="{25B4A17A-C055-4C21-08BB-A206D6A8C6A0}"/>
          </ac:spMkLst>
        </pc:spChg>
        <pc:graphicFrameChg chg="mod">
          <ac:chgData name="Behague, Sabina" userId="2f9f8379-56ce-455c-81be-d1dc66b28ae7" providerId="ADAL" clId="{E0FCA9CF-F1F6-48A1-8E71-5292D5618151}" dt="2024-03-13T13:07:06.418" v="2154" actId="207"/>
          <ac:graphicFrameMkLst>
            <pc:docMk/>
            <pc:sldMk cId="3434176857" sldId="346"/>
            <ac:graphicFrameMk id="21" creationId="{9673CC04-08CC-5578-D046-2CD1CE6E0EB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E0FCA9CF-F1F6-48A1-8E71-5292D5618151}" dt="2024-03-13T13:07:11.687" v="2155"/>
              <pc2:cmMkLst xmlns:pc2="http://schemas.microsoft.com/office/powerpoint/2019/9/main/command">
                <pc:docMk/>
                <pc:sldMk cId="3434176857" sldId="346"/>
                <pc2:cmMk id="{C51FCA9E-0FC1-4138-9663-4E3312B92517}"/>
              </pc2:cmMkLst>
              <pc226:cmRplyChg chg="add">
                <pc226:chgData name="Behague, Sabina" userId="2f9f8379-56ce-455c-81be-d1dc66b28ae7" providerId="ADAL" clId="{E0FCA9CF-F1F6-48A1-8E71-5292D5618151}" dt="2024-03-10T12:43:49.207" v="2107"/>
                <pc2:cmRplyMkLst xmlns:pc2="http://schemas.microsoft.com/office/powerpoint/2019/9/main/command">
                  <pc:docMk/>
                  <pc:sldMk cId="3434176857" sldId="346"/>
                  <pc2:cmMk id="{C51FCA9E-0FC1-4138-9663-4E3312B92517}"/>
                  <pc2:cmRplyMk id="{E998BD5C-19A0-4817-8399-63DEA66DE361}"/>
                </pc2:cmRplyMkLst>
              </pc226:cmRplyChg>
              <pc226:cmRplyChg chg="add">
                <pc226:chgData name="Behague, Sabina" userId="2f9f8379-56ce-455c-81be-d1dc66b28ae7" providerId="ADAL" clId="{E0FCA9CF-F1F6-48A1-8E71-5292D5618151}" dt="2024-03-03T21:04:59.700" v="1958"/>
                <pc2:cmRplyMkLst xmlns:pc2="http://schemas.microsoft.com/office/powerpoint/2019/9/main/command">
                  <pc:docMk/>
                  <pc:sldMk cId="3434176857" sldId="346"/>
                  <pc2:cmMk id="{C51FCA9E-0FC1-4138-9663-4E3312B92517}"/>
                  <pc2:cmRplyMk id="{571B2471-EC8A-48A9-9916-2ADAE420BB5A}"/>
                </pc2:cmRplyMkLst>
              </pc226:cmRplyChg>
            </pc226:cmChg>
          </p:ext>
        </pc:extLst>
      </pc:sldChg>
      <pc:sldChg chg="modSp mod modNotesTx">
        <pc:chgData name="Behague, Sabina" userId="2f9f8379-56ce-455c-81be-d1dc66b28ae7" providerId="ADAL" clId="{E0FCA9CF-F1F6-48A1-8E71-5292D5618151}" dt="2024-02-05T19:56:41.243" v="1246" actId="14100"/>
        <pc:sldMkLst>
          <pc:docMk/>
          <pc:sldMk cId="1233236921" sldId="347"/>
        </pc:sldMkLst>
        <pc:spChg chg="mod">
          <ac:chgData name="Behague, Sabina" userId="2f9f8379-56ce-455c-81be-d1dc66b28ae7" providerId="ADAL" clId="{E0FCA9CF-F1F6-48A1-8E71-5292D5618151}" dt="2024-02-05T19:53:03.192" v="1217" actId="1076"/>
          <ac:spMkLst>
            <pc:docMk/>
            <pc:sldMk cId="1233236921" sldId="347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19:56:41.243" v="1246" actId="14100"/>
          <ac:spMkLst>
            <pc:docMk/>
            <pc:sldMk cId="1233236921" sldId="347"/>
            <ac:spMk id="6" creationId="{25B4A17A-C055-4C21-08BB-A206D6A8C6A0}"/>
          </ac:spMkLst>
        </pc:spChg>
      </pc:sldChg>
      <pc:sldChg chg="modSp mod">
        <pc:chgData name="Behague, Sabina" userId="2f9f8379-56ce-455c-81be-d1dc66b28ae7" providerId="ADAL" clId="{E0FCA9CF-F1F6-48A1-8E71-5292D5618151}" dt="2024-02-22T02:08:57.581" v="1923" actId="207"/>
        <pc:sldMkLst>
          <pc:docMk/>
          <pc:sldMk cId="670098642" sldId="348"/>
        </pc:sldMkLst>
        <pc:spChg chg="mod">
          <ac:chgData name="Behague, Sabina" userId="2f9f8379-56ce-455c-81be-d1dc66b28ae7" providerId="ADAL" clId="{E0FCA9CF-F1F6-48A1-8E71-5292D5618151}" dt="2024-02-05T16:58:06.459" v="17" actId="113"/>
          <ac:spMkLst>
            <pc:docMk/>
            <pc:sldMk cId="670098642" sldId="348"/>
            <ac:spMk id="3" creationId="{7F10B6DC-6AF4-BFD9-E1D5-B98AA266289F}"/>
          </ac:spMkLst>
        </pc:spChg>
        <pc:spChg chg="mod">
          <ac:chgData name="Behague, Sabina" userId="2f9f8379-56ce-455c-81be-d1dc66b28ae7" providerId="ADAL" clId="{E0FCA9CF-F1F6-48A1-8E71-5292D5618151}" dt="2024-02-22T02:08:57.581" v="1923" actId="207"/>
          <ac:spMkLst>
            <pc:docMk/>
            <pc:sldMk cId="670098642" sldId="348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E0FCA9CF-F1F6-48A1-8E71-5292D5618151}" dt="2024-02-05T20:10:38.101" v="1736" actId="20577"/>
        <pc:sldMkLst>
          <pc:docMk/>
          <pc:sldMk cId="2945900005" sldId="349"/>
        </pc:sldMkLst>
        <pc:spChg chg="mod">
          <ac:chgData name="Behague, Sabina" userId="2f9f8379-56ce-455c-81be-d1dc66b28ae7" providerId="ADAL" clId="{E0FCA9CF-F1F6-48A1-8E71-5292D5618151}" dt="2024-02-05T20:08:03.391" v="1702" actId="1076"/>
          <ac:spMkLst>
            <pc:docMk/>
            <pc:sldMk cId="2945900005" sldId="349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20:08:35.605" v="1712" actId="14100"/>
          <ac:spMkLst>
            <pc:docMk/>
            <pc:sldMk cId="2945900005" sldId="349"/>
            <ac:spMk id="6" creationId="{25B4A17A-C055-4C21-08BB-A206D6A8C6A0}"/>
          </ac:spMkLst>
        </pc:spChg>
      </pc:sldChg>
      <pc:sldChg chg="modSp del mod">
        <pc:chgData name="Behague, Sabina" userId="2f9f8379-56ce-455c-81be-d1dc66b28ae7" providerId="ADAL" clId="{E0FCA9CF-F1F6-48A1-8E71-5292D5618151}" dt="2024-02-05T20:20:02.639" v="1845" actId="47"/>
        <pc:sldMkLst>
          <pc:docMk/>
          <pc:sldMk cId="3840754402" sldId="350"/>
        </pc:sldMkLst>
        <pc:spChg chg="mod">
          <ac:chgData name="Behague, Sabina" userId="2f9f8379-56ce-455c-81be-d1dc66b28ae7" providerId="ADAL" clId="{E0FCA9CF-F1F6-48A1-8E71-5292D5618151}" dt="2024-02-05T20:11:07.178" v="1775" actId="20577"/>
          <ac:spMkLst>
            <pc:docMk/>
            <pc:sldMk cId="3840754402" sldId="350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20:11:46.978" v="1781" actId="1076"/>
          <ac:spMkLst>
            <pc:docMk/>
            <pc:sldMk cId="3840754402" sldId="350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E0FCA9CF-F1F6-48A1-8E71-5292D5618151}" dt="2024-02-05T20:13:53.124" v="1802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modSp mod modNotesTx">
        <pc:chgData name="Behague, Sabina" userId="2f9f8379-56ce-455c-81be-d1dc66b28ae7" providerId="ADAL" clId="{E0FCA9CF-F1F6-48A1-8E71-5292D5618151}" dt="2024-02-05T20:07:26.518" v="1658" actId="20577"/>
        <pc:sldMkLst>
          <pc:docMk/>
          <pc:sldMk cId="587045458" sldId="351"/>
        </pc:sldMkLst>
        <pc:spChg chg="mod">
          <ac:chgData name="Behague, Sabina" userId="2f9f8379-56ce-455c-81be-d1dc66b28ae7" providerId="ADAL" clId="{E0FCA9CF-F1F6-48A1-8E71-5292D5618151}" dt="2024-02-05T20:02:10.677" v="1452" actId="1076"/>
          <ac:spMkLst>
            <pc:docMk/>
            <pc:sldMk cId="587045458" sldId="351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20:02:19.679" v="1454" actId="14100"/>
          <ac:spMkLst>
            <pc:docMk/>
            <pc:sldMk cId="587045458" sldId="351"/>
            <ac:spMk id="3" creationId="{E4FD1E92-5DBC-B105-F246-2355E4FF9A74}"/>
          </ac:spMkLst>
        </pc:spChg>
        <pc:spChg chg="mod">
          <ac:chgData name="Behague, Sabina" userId="2f9f8379-56ce-455c-81be-d1dc66b28ae7" providerId="ADAL" clId="{E0FCA9CF-F1F6-48A1-8E71-5292D5618151}" dt="2024-02-05T20:03:51.264" v="1581" actId="1076"/>
          <ac:spMkLst>
            <pc:docMk/>
            <pc:sldMk cId="587045458" sldId="351"/>
            <ac:spMk id="6" creationId="{E2176CB9-D0A7-65C2-5536-CC45BF10399E}"/>
          </ac:spMkLst>
        </pc:spChg>
        <pc:spChg chg="mod">
          <ac:chgData name="Behague, Sabina" userId="2f9f8379-56ce-455c-81be-d1dc66b28ae7" providerId="ADAL" clId="{E0FCA9CF-F1F6-48A1-8E71-5292D5618151}" dt="2024-02-05T20:04:39.738" v="1635" actId="1076"/>
          <ac:spMkLst>
            <pc:docMk/>
            <pc:sldMk cId="587045458" sldId="351"/>
            <ac:spMk id="16" creationId="{E21C5E65-B81A-A94A-91AA-5E6DF3E50229}"/>
          </ac:spMkLst>
        </pc:spChg>
      </pc:sldChg>
      <pc:sldChg chg="addSp modSp add mod modNotesTx">
        <pc:chgData name="Behague, Sabina" userId="2f9f8379-56ce-455c-81be-d1dc66b28ae7" providerId="ADAL" clId="{E0FCA9CF-F1F6-48A1-8E71-5292D5618151}" dt="2024-03-10T12:42:54.964" v="2102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E0FCA9CF-F1F6-48A1-8E71-5292D5618151}" dt="2024-03-10T12:42:54.964" v="2102" actId="20577"/>
          <ac:spMkLst>
            <pc:docMk/>
            <pc:sldMk cId="3392635422" sldId="561"/>
            <ac:spMk id="2" creationId="{62B506C2-AD35-A7F0-2BBE-5B603C888D34}"/>
          </ac:spMkLst>
        </pc:spChg>
        <pc:spChg chg="add mod">
          <ac:chgData name="Behague, Sabina" userId="2f9f8379-56ce-455c-81be-d1dc66b28ae7" providerId="ADAL" clId="{E0FCA9CF-F1F6-48A1-8E71-5292D5618151}" dt="2024-02-05T18:25:13.972" v="832" actId="1076"/>
          <ac:spMkLst>
            <pc:docMk/>
            <pc:sldMk cId="3392635422" sldId="561"/>
            <ac:spMk id="3" creationId="{EED9896F-BD2F-C7AD-4CB9-AF8821657C87}"/>
          </ac:spMkLst>
        </pc:spChg>
        <pc:spChg chg="mod">
          <ac:chgData name="Behague, Sabina" userId="2f9f8379-56ce-455c-81be-d1dc66b28ae7" providerId="ADAL" clId="{E0FCA9CF-F1F6-48A1-8E71-5292D5618151}" dt="2024-02-22T02:07:36.764" v="1919" actId="14100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E0FCA9CF-F1F6-48A1-8E71-5292D5618151}" dt="2024-02-05T18:27:17.030" v="849" actId="20577"/>
          <ac:spMkLst>
            <pc:docMk/>
            <pc:sldMk cId="3392635422" sldId="561"/>
            <ac:spMk id="6" creationId="{D2D5C3BE-E35D-25CD-260E-401796724503}"/>
          </ac:spMkLst>
        </pc:spChg>
        <pc:spChg chg="add mod">
          <ac:chgData name="Behague, Sabina" userId="2f9f8379-56ce-455c-81be-d1dc66b28ae7" providerId="ADAL" clId="{E0FCA9CF-F1F6-48A1-8E71-5292D5618151}" dt="2024-02-22T02:07:16.123" v="1915" actId="14100"/>
          <ac:spMkLst>
            <pc:docMk/>
            <pc:sldMk cId="3392635422" sldId="561"/>
            <ac:spMk id="8" creationId="{7D8DA230-011F-5F73-92C4-BF1E84E8E721}"/>
          </ac:spMkLst>
        </pc:spChg>
        <pc:spChg chg="mod">
          <ac:chgData name="Behague, Sabina" userId="2f9f8379-56ce-455c-81be-d1dc66b28ae7" providerId="ADAL" clId="{E0FCA9CF-F1F6-48A1-8E71-5292D5618151}" dt="2024-02-08T18:49:03.352" v="1882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E0FCA9CF-F1F6-48A1-8E71-5292D5618151}" dt="2024-02-08T18:50:07.873" v="1884" actId="20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E0FCA9CF-F1F6-48A1-8E71-5292D5618151}" dt="2024-02-08T18:51:03.204" v="1887" actId="207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E0FCA9CF-F1F6-48A1-8E71-5292D5618151}" dt="2024-02-08T18:50:58.458" v="1886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E0FCA9CF-F1F6-48A1-8E71-5292D5618151}" dt="2024-02-08T18:51:29.740" v="1888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E0FCA9CF-F1F6-48A1-8E71-5292D5618151}" dt="2024-02-08T18:50:43.618" v="1885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E0FCA9CF-F1F6-48A1-8E71-5292D5618151}" dt="2024-03-03T21:00:06.890" v="1945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E0FCA9CF-F1F6-48A1-8E71-5292D5618151}" dt="2024-03-03T21:00:11.667" v="1946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E0FCA9CF-F1F6-48A1-8E71-5292D5618151}" dt="2024-03-03T21:00:19.615" v="1948" actId="1076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E0FCA9CF-F1F6-48A1-8E71-5292D5618151}" dt="2024-03-03T21:00:24.377" v="1949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E0FCA9CF-F1F6-48A1-8E71-5292D5618151}" dt="2024-03-03T21:00:30.156" v="1950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E0FCA9CF-F1F6-48A1-8E71-5292D5618151}" dt="2024-03-03T21:00:36.569" v="1951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E0FCA9CF-F1F6-48A1-8E71-5292D5618151}" dt="2024-03-03T21:00:42.531" v="1952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E0FCA9CF-F1F6-48A1-8E71-5292D5618151}" dt="2024-03-03T21:00:49.042" v="1953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E0FCA9CF-F1F6-48A1-8E71-5292D5618151}" dt="2024-03-03T21:00:55.898" v="1954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E0FCA9CF-F1F6-48A1-8E71-5292D5618151}" dt="2024-03-03T21:01:07.823" v="1956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E0FCA9CF-F1F6-48A1-8E71-5292D5618151}" dt="2024-03-03T21:01:01.648" v="1955" actId="255"/>
          <ac:spMkLst>
            <pc:docMk/>
            <pc:sldMk cId="3392635422" sldId="561"/>
            <ac:spMk id="43" creationId="{F8EFA441-086F-0B4A-1536-205D39DCAD0E}"/>
          </ac:spMkLst>
        </pc:spChg>
        <pc:picChg chg="add mod">
          <ac:chgData name="Behague, Sabina" userId="2f9f8379-56ce-455c-81be-d1dc66b28ae7" providerId="ADAL" clId="{E0FCA9CF-F1F6-48A1-8E71-5292D5618151}" dt="2024-02-05T18:25:03.259" v="831" actId="1076"/>
          <ac:picMkLst>
            <pc:docMk/>
            <pc:sldMk cId="3392635422" sldId="561"/>
            <ac:picMk id="4" creationId="{A9D39AE1-9AFD-2318-47AC-807323E8099D}"/>
          </ac:picMkLst>
        </pc:picChg>
      </pc:sldChg>
      <pc:sldChg chg="addSp delSp modSp add mod addCm delCm modCm modNotesTx">
        <pc:chgData name="Behague, Sabina" userId="2f9f8379-56ce-455c-81be-d1dc66b28ae7" providerId="ADAL" clId="{E0FCA9CF-F1F6-48A1-8E71-5292D5618151}" dt="2024-03-03T21:07:04.390" v="1962"/>
        <pc:sldMkLst>
          <pc:docMk/>
          <pc:sldMk cId="536519443" sldId="562"/>
        </pc:sldMkLst>
        <pc:spChg chg="mod">
          <ac:chgData name="Behague, Sabina" userId="2f9f8379-56ce-455c-81be-d1dc66b28ae7" providerId="ADAL" clId="{E0FCA9CF-F1F6-48A1-8E71-5292D5618151}" dt="2024-02-05T20:21:49.071" v="1860" actId="20577"/>
          <ac:spMkLst>
            <pc:docMk/>
            <pc:sldMk cId="536519443" sldId="562"/>
            <ac:spMk id="2" creationId="{F6245169-1799-41CD-B28E-D2D20D16AD73}"/>
          </ac:spMkLst>
        </pc:spChg>
        <pc:spChg chg="mod">
          <ac:chgData name="Behague, Sabina" userId="2f9f8379-56ce-455c-81be-d1dc66b28ae7" providerId="ADAL" clId="{E0FCA9CF-F1F6-48A1-8E71-5292D5618151}" dt="2024-02-05T20:15:46.120" v="1821" actId="27636"/>
          <ac:spMkLst>
            <pc:docMk/>
            <pc:sldMk cId="536519443" sldId="562"/>
            <ac:spMk id="3" creationId="{E4FD1E92-5DBC-B105-F246-2355E4FF9A74}"/>
          </ac:spMkLst>
        </pc:spChg>
        <pc:spChg chg="add del mod">
          <ac:chgData name="Behague, Sabina" userId="2f9f8379-56ce-455c-81be-d1dc66b28ae7" providerId="ADAL" clId="{E0FCA9CF-F1F6-48A1-8E71-5292D5618151}" dt="2024-03-03T21:06:55.070" v="1960" actId="478"/>
          <ac:spMkLst>
            <pc:docMk/>
            <pc:sldMk cId="536519443" sldId="562"/>
            <ac:spMk id="7" creationId="{E66D0C86-EEF4-163F-3B1D-F55121C4545A}"/>
          </ac:spMkLst>
        </pc:spChg>
        <pc:graphicFrameChg chg="mod">
          <ac:chgData name="Behague, Sabina" userId="2f9f8379-56ce-455c-81be-d1dc66b28ae7" providerId="ADAL" clId="{E0FCA9CF-F1F6-48A1-8E71-5292D5618151}" dt="2024-02-08T18:52:20.722" v="1892" actId="207"/>
          <ac:graphicFrameMkLst>
            <pc:docMk/>
            <pc:sldMk cId="536519443" sldId="562"/>
            <ac:graphicFrameMk id="6" creationId="{A9A8CC69-E7C7-8BF8-2D2D-ABB1A61EC758}"/>
          </ac:graphicFrameMkLst>
        </pc:graphicFrameChg>
        <pc:picChg chg="del">
          <ac:chgData name="Behague, Sabina" userId="2f9f8379-56ce-455c-81be-d1dc66b28ae7" providerId="ADAL" clId="{E0FCA9CF-F1F6-48A1-8E71-5292D5618151}" dt="2024-02-05T20:21:05.811" v="1846" actId="478"/>
          <ac:picMkLst>
            <pc:docMk/>
            <pc:sldMk cId="536519443" sldId="562"/>
            <ac:picMk id="4" creationId="{7F49D851-0279-411E-6E2A-5EC9B5D762A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Behague, Sabina" userId="2f9f8379-56ce-455c-81be-d1dc66b28ae7" providerId="ADAL" clId="{E0FCA9CF-F1F6-48A1-8E71-5292D5618151}" dt="2024-03-03T21:07:04.390" v="1962"/>
              <pc2:cmMkLst xmlns:pc2="http://schemas.microsoft.com/office/powerpoint/2019/9/main/command">
                <pc:docMk/>
                <pc:sldMk cId="536519443" sldId="562"/>
                <pc2:cmMk id="{F7475424-332F-414F-9FF6-E79211823F5D}"/>
              </pc2:cmMkLst>
            </pc226:cmChg>
          </p:ext>
        </pc:extLst>
      </pc:sldChg>
      <pc:sldMasterChg chg="modSp mod modSldLayout">
        <pc:chgData name="Behague, Sabina" userId="2f9f8379-56ce-455c-81be-d1dc66b28ae7" providerId="ADAL" clId="{E0FCA9CF-F1F6-48A1-8E71-5292D5618151}" dt="2024-03-13T12:25:16.424" v="2113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E0FCA9CF-F1F6-48A1-8E71-5292D5618151}" dt="2024-03-13T12:25:16.424" v="2113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Behague, Sabina" userId="2f9f8379-56ce-455c-81be-d1dc66b28ae7" providerId="ADAL" clId="{E0FCA9CF-F1F6-48A1-8E71-5292D5618151}" dt="2024-02-22T02:03:49.602" v="1905" actId="27636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E0FCA9CF-F1F6-48A1-8E71-5292D5618151}" dt="2024-02-22T02:03:49.602" v="1905" actId="2763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8.1334337634391726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CPN de um profissional de saúde qualificado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2018 IIM</c:v>
                </c:pt>
                <c:pt idx="4">
                  <c:v>2022-23 IDS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73</c:v>
                </c:pt>
                <c:pt idx="1">
                  <c:v>85</c:v>
                </c:pt>
                <c:pt idx="2" formatCode="0">
                  <c:v>90</c:v>
                </c:pt>
                <c:pt idx="3">
                  <c:v>94</c:v>
                </c:pt>
                <c:pt idx="4">
                  <c:v>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Mais de 4 consultas de CPN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560034995625548E-2"/>
                  <c:y val="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89-47AE-A0CB-AAADC8A2FF6B}"/>
                </c:ext>
              </c:extLst>
            </c:dLbl>
            <c:dLbl>
              <c:idx val="3"/>
              <c:layout>
                <c:manualLayout>
                  <c:x val="-2.6675625546806778E-2"/>
                  <c:y val="4.64064353496343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dLbl>
              <c:idx val="4"/>
              <c:layout>
                <c:manualLayout>
                  <c:x val="-3.0231181102362205E-2"/>
                  <c:y val="3.32879937957002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2018 IIM</c:v>
                </c:pt>
                <c:pt idx="4">
                  <c:v>2022-23 IDS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38</c:v>
                </c:pt>
                <c:pt idx="1">
                  <c:v>53</c:v>
                </c:pt>
                <c:pt idx="2">
                  <c:v>48</c:v>
                </c:pt>
                <c:pt idx="3">
                  <c:v>50</c:v>
                </c:pt>
                <c:pt idx="4">
                  <c:v>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CPN nos primeiros 3 meses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120069991251095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89-47AE-A0CB-AAADC8A2FF6B}"/>
                </c:ext>
              </c:extLst>
            </c:dLbl>
            <c:dLbl>
              <c:idx val="3"/>
              <c:layout>
                <c:manualLayout>
                  <c:x val="-4.0897847769028869E-2"/>
                  <c:y val="-3.3287993795700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089-47AE-A0CB-AAADC8A2FF6B}"/>
                </c:ext>
              </c:extLst>
            </c:dLbl>
            <c:dLbl>
              <c:idx val="4"/>
              <c:layout>
                <c:manualLayout>
                  <c:x val="-3.1236004919674897E-2"/>
                  <c:y val="-6.214856521435543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2018 IIM</c:v>
                </c:pt>
                <c:pt idx="4">
                  <c:v>2022-23 IDS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 formatCode="0">
                  <c:v>17</c:v>
                </c:pt>
                <c:pt idx="1">
                  <c:v>17</c:v>
                </c:pt>
                <c:pt idx="2">
                  <c:v>12</c:v>
                </c:pt>
                <c:pt idx="3">
                  <c:v>19</c:v>
                </c:pt>
                <c:pt idx="4" formatCode="0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45</c:v>
                </c:pt>
                <c:pt idx="1">
                  <c:v>54</c:v>
                </c:pt>
                <c:pt idx="2" formatCode="General">
                  <c:v>69</c:v>
                </c:pt>
                <c:pt idx="3" formatCode="General">
                  <c:v>92</c:v>
                </c:pt>
                <c:pt idx="4" formatCode="General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Unidade santiária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Outro lugar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17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Médico/enfermeira/ parteira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Parteira tradicional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Nenhuma verifiação pós-natal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9127F4D-9BE1-4FD4-914D-E9C7150855D6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B53-45DB-AE9F-747C8D98DD4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76EE73B-073D-49FD-8EB5-B732CD457ADB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LID4096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B53-45DB-AE9F-747C8D98DD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64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Agente Polivalente de Saúde (APS)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Recém-nascidos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28-4E7C-BECE-7107022B2F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816425120772947"/>
          <c:h val="0.552640042627796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89982385442714"/>
          <c:y val="2.7065020369479182E-2"/>
          <c:w val="0.4740609900224936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B3-465A-AAAF-F5F8312F993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A82-4E51-A2B2-1D9DE592FB0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A82-4E51-A2B2-1D9DE592FB0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A82-4E51-A2B2-1D9DE592FB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Perguntou sobre problema urinários</c:v>
                </c:pt>
                <c:pt idx="1">
                  <c:v>O três primeros cuidados</c:v>
                </c:pt>
                <c:pt idx="2">
                  <c:v>Falou sobre pleaneamento familiar</c:v>
                </c:pt>
                <c:pt idx="3">
                  <c:v>Falou sobre sangramento vaginal</c:v>
                </c:pt>
                <c:pt idx="4">
                  <c:v>Mediu a sua pressão arterial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28</c:v>
                </c:pt>
                <c:pt idx="1">
                  <c:v>24</c:v>
                </c:pt>
                <c:pt idx="2">
                  <c:v>36</c:v>
                </c:pt>
                <c:pt idx="3">
                  <c:v>32</c:v>
                </c:pt>
                <c:pt idx="4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5 funções de sinal realizadas</c:v>
                </c:pt>
                <c:pt idx="1">
                  <c:v>Peso</c:v>
                </c:pt>
                <c:pt idx="2">
                  <c:v>A mãe aconselhada sobre a amamentação e observou a amamentação</c:v>
                </c:pt>
                <c:pt idx="3">
                  <c:v>Explicou à mãe como reconhecer se o bebê precisa de atenção médica imediata</c:v>
                </c:pt>
                <c:pt idx="4">
                  <c:v>Temperatura medida</c:v>
                </c:pt>
                <c:pt idx="5">
                  <c:v>Examinou o cordão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20</c:v>
                </c:pt>
                <c:pt idx="1">
                  <c:v>61</c:v>
                </c:pt>
                <c:pt idx="2">
                  <c:v>31</c:v>
                </c:pt>
                <c:pt idx="3">
                  <c:v>31</c:v>
                </c:pt>
                <c:pt idx="4">
                  <c:v>39</c:v>
                </c:pt>
                <c:pt idx="5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</c:v>
                </c:pt>
                <c:pt idx="1">
                  <c:v>6</c:v>
                </c:pt>
                <c:pt idx="2">
                  <c:v>12</c:v>
                </c:pt>
                <c:pt idx="3">
                  <c:v>12</c:v>
                </c:pt>
                <c:pt idx="4">
                  <c:v>11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44834418341353E-2"/>
          <c:y val="9.7575328722820757E-3"/>
          <c:w val="0.96711033963106374"/>
          <c:h val="0.728054630340509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96-4174-AD7D-901D5376FC0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2F-4D9E-9021-FD2DE80170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Declarou que a mãe fez CPN durante a gravidez</c:v>
                </c:pt>
                <c:pt idx="1">
                  <c:v>Esteve presente qualquer CPN</c:v>
                </c:pt>
                <c:pt idx="2">
                  <c:v>Declarou que o seu filho nasceu numa unidade de saúde</c:v>
                </c:pt>
                <c:pt idx="3">
                  <c:v>Foi com a mãe à unidade de saúde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70</c:v>
                </c:pt>
                <c:pt idx="2">
                  <c:v>66</c:v>
                </c:pt>
                <c:pt idx="3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96-4174-AD7D-901D5376FC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34912191"/>
        <c:axId val="1634900543"/>
      </c:barChart>
      <c:catAx>
        <c:axId val="1634912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634900543"/>
        <c:crosses val="autoZero"/>
        <c:auto val="1"/>
        <c:lblAlgn val="ctr"/>
        <c:lblOffset val="100"/>
        <c:noMultiLvlLbl val="0"/>
      </c:catAx>
      <c:valAx>
        <c:axId val="1634900543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634912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Pelo menos um problema de acesso a saúde</c:v>
                </c:pt>
                <c:pt idx="1">
                  <c:v>Não queria ir sozinha</c:v>
                </c:pt>
                <c:pt idx="2">
                  <c:v>Distância até a unidade sanitária</c:v>
                </c:pt>
                <c:pt idx="3">
                  <c:v>Obter dinheiro para tratamento</c:v>
                </c:pt>
                <c:pt idx="4">
                  <c:v>Obter permissão de ir ao tratamento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50</c:v>
                </c:pt>
                <c:pt idx="1">
                  <c:v>11</c:v>
                </c:pt>
                <c:pt idx="2">
                  <c:v>40</c:v>
                </c:pt>
                <c:pt idx="3">
                  <c:v>35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5189009308585277"/>
                  <c:y val="-0.23072481921108512"/>
                </c:manualLayout>
              </c:layout>
              <c:tx>
                <c:rich>
                  <a:bodyPr/>
                  <a:lstStyle/>
                  <a:p>
                    <a:fld id="{249AB865-4539-4198-B660-6650C885DD5D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0726D66B-7A2F-44C7-839B-6811DAB42039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0717520670846779"/>
                  <c:y val="-0.1342793396678769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83CE30CA-BB36-430A-88E4-ADC6B8A12251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6C17DCFD-B4C9-4C56-8B02-C95091CC4334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5353989420418018"/>
                  <c:y val="0.18890127310624225"/>
                </c:manualLayout>
              </c:layout>
              <c:tx>
                <c:rich>
                  <a:bodyPr/>
                  <a:lstStyle/>
                  <a:p>
                    <a:fld id="{6D730B70-943A-4FDD-BCD3-CFAB474F063C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F042431E-FEE1-437E-98A1-FBE3A6F2B142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5767556031746241"/>
                  <c:y val="0.25255237741092662"/>
                </c:manualLayout>
              </c:layout>
              <c:tx>
                <c:rich>
                  <a:bodyPr/>
                  <a:lstStyle/>
                  <a:p>
                    <a:fld id="{FBB09459-33FE-4D88-BAC0-5FF2E2A1C845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7AE71040-ECF7-45E2-870F-C883F8B98645}" type="PERCENTAGE">
                      <a:rPr lang="en-US" baseline="0" smtClean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minutos</c:v>
                </c:pt>
                <c:pt idx="1">
                  <c:v>30-59 minutos</c:v>
                </c:pt>
                <c:pt idx="2">
                  <c:v>60-119 minutos</c:v>
                </c:pt>
                <c:pt idx="3">
                  <c:v>2+ horas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25</c:v>
                </c:pt>
                <c:pt idx="2">
                  <c:v>18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AFF1-448C-8AD4-921FBA87A10F}"/>
              </c:ext>
            </c:extLst>
          </c:dPt>
          <c:dLbls>
            <c:dLbl>
              <c:idx val="0"/>
              <c:layout>
                <c:manualLayout>
                  <c:x val="1.9109354361115233E-2"/>
                  <c:y val="-7.394388938360521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2754545465884528E-2"/>
                  <c:y val="-4.971083559217543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49377286453220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3339503300974262"/>
                  <c:y val="-0.183937235177266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8.9994798767170592E-2"/>
                  <c:y val="0.2386121086984176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5.1402150092362417E-2"/>
                  <c:y val="-4.172539656134102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B96E9D81-FE54-4BF4-A1D7-A40824D1AA99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fld id="{DF26B4B3-5B1F-4789-A25A-5A62E15A674A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8.8039284899088521E-3"/>
                  <c:y val="3.376109442123083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FF1-448C-8AD4-921FBA87A1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Nenhuma</c:v>
                </c:pt>
                <c:pt idx="1">
                  <c:v>1 consulta</c:v>
                </c:pt>
                <c:pt idx="2">
                  <c:v>2-3 consultas</c:v>
                </c:pt>
                <c:pt idx="3">
                  <c:v>4-7 consultas</c:v>
                </c:pt>
                <c:pt idx="4">
                  <c:v>8+ consultas</c:v>
                </c:pt>
                <c:pt idx="5">
                  <c:v>Não sabe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13</c:v>
                </c:pt>
                <c:pt idx="1">
                  <c:v>6</c:v>
                </c:pt>
                <c:pt idx="2">
                  <c:v>28</c:v>
                </c:pt>
                <c:pt idx="3">
                  <c:v>47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8005234295007042"/>
                  <c:y val="-8.44461841062325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8.2566867281648068E-2"/>
                  <c:y val="-0.138330185632785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2881053291585084"/>
                  <c:y val="0.20247673474180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7491012529485225"/>
                  <c:y val="0.134895245178146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9.2333970848322636E-3"/>
                  <c:y val="2.04131479288783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Sem CPN</c:v>
                </c:pt>
                <c:pt idx="1">
                  <c:v>&lt;4 meses</c:v>
                </c:pt>
                <c:pt idx="2">
                  <c:v>4-6 meses</c:v>
                </c:pt>
                <c:pt idx="3">
                  <c:v>7+ meses</c:v>
                </c:pt>
                <c:pt idx="4">
                  <c:v>Não sabe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20</c:v>
                </c:pt>
                <c:pt idx="2">
                  <c:v>55</c:v>
                </c:pt>
                <c:pt idx="3">
                  <c:v>11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091038097212062"/>
          <c:y val="2.7065020369479182E-2"/>
          <c:w val="0.54705043290480004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Amostra de sangue colhida</c:v>
                </c:pt>
                <c:pt idx="1">
                  <c:v>Amostra de urina colhida</c:v>
                </c:pt>
                <c:pt idx="2">
                  <c:v>Pressão arterial medida</c:v>
                </c:pt>
                <c:pt idx="3">
                  <c:v>Os batimentos cardíacos do bebê foram ouvidos</c:v>
                </c:pt>
                <c:pt idx="4">
                  <c:v>Aconselhada sobre alimentação materna</c:v>
                </c:pt>
                <c:pt idx="5">
                  <c:v>Aconselhada sobre amamentação</c:v>
                </c:pt>
                <c:pt idx="6">
                  <c:v>Questionado sobre sangramento vaginal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86</c:v>
                </c:pt>
                <c:pt idx="1">
                  <c:v>57</c:v>
                </c:pt>
                <c:pt idx="2">
                  <c:v>73</c:v>
                </c:pt>
                <c:pt idx="3">
                  <c:v>85</c:v>
                </c:pt>
                <c:pt idx="4">
                  <c:v>58</c:v>
                </c:pt>
                <c:pt idx="5">
                  <c:v>55</c:v>
                </c:pt>
                <c:pt idx="6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318332916886659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que recebeu 2 ou mais injecções durante a gravidez do último nascido vivo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que recebeu 2 ou mais injecções durante a gravidez do último nascido vivo</c:v>
                </c:pt>
                <c:pt idx="1">
                  <c:v>cujo último nascido vivo  estava protegido contra o tétano neonatal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50</c:v>
                </c:pt>
                <c:pt idx="2" formatCode="0">
                  <c:v>57</c:v>
                </c:pt>
                <c:pt idx="3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8993622174039838E-2"/>
                  <c:y val="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B5-4FEE-8587-3E114E1564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49</c:v>
                </c:pt>
                <c:pt idx="2">
                  <c:v>41</c:v>
                </c:pt>
                <c:pt idx="3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11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07955890552092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519-489B-88EF-99313D83B986}"/>
              </c:ext>
            </c:extLst>
          </c:dPt>
          <c:dLbls>
            <c:dLbl>
              <c:idx val="0"/>
              <c:layout>
                <c:manualLayout>
                  <c:x val="2.9825390747292512E-3"/>
                  <c:y val="0.124339325380904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3104462458199925"/>
                  <c:y val="-0.13919033965809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24224773085303961"/>
                  <c:y val="2.16609094734369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4"/>
              <c:layout>
                <c:manualLayout>
                  <c:x val="-0.14183487520159455"/>
                  <c:y val="0.2152692507167950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7.1195772158561519E-4"/>
                  <c:y val="-8.397960681469013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68D2906A-D8CA-44E4-BEDE-8FD12FBCFD1A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409B3F64-5F71-42BE-9AD9-370B41BF428E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519-489B-88EF-99313D83B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Médico</c:v>
                </c:pt>
                <c:pt idx="1">
                  <c:v>Enfermeira</c:v>
                </c:pt>
                <c:pt idx="2">
                  <c:v>Parteira</c:v>
                </c:pt>
                <c:pt idx="3">
                  <c:v>Parteira tradicional</c:v>
                </c:pt>
                <c:pt idx="4">
                  <c:v>Outro</c:v>
                </c:pt>
                <c:pt idx="5">
                  <c:v>Ninguém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34</c:v>
                </c:pt>
                <c:pt idx="2">
                  <c:v>30</c:v>
                </c:pt>
                <c:pt idx="3">
                  <c:v>8</c:v>
                </c:pt>
                <c:pt idx="4">
                  <c:v>23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6D4-42E2-904E-23C4D8155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65</c:v>
                </c:pt>
                <c:pt idx="2">
                  <c:v>90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6_72BF30E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6E7AA91-2AF3-4911-BF75-F82E23DF8379}" authorId="{B03E45A4-FC93-46BF-A3F8-AD345485372C}" status="resolved" created="2024-02-05T20:00:55.296" complete="100000">
    <pc:sldMkLst xmlns:pc="http://schemas.microsoft.com/office/powerpoint/2013/main/command">
      <pc:docMk/>
      <pc:sldMk cId="1925132525" sldId="294"/>
    </pc:sldMkLst>
    <p188:replyLst>
      <p188:reply id="{D726FA9F-AC68-4E93-9508-BA19D0EDDCCB}" authorId="{12F616EE-0089-6014-EBDE-47D493E491EA}" created="2024-02-29T20:44:00.657">
        <p188:txBody>
          <a:bodyPr/>
          <a:lstStyle/>
          <a:p>
            <a:r>
              <a:rPr lang="en-US"/>
              <a:t>I guess keep it here since they kept it in ch 9 and discuss moving it with them in person?</a:t>
            </a:r>
          </a:p>
        </p188:txBody>
      </p188:reply>
      <p188:reply id="{51C0BBA0-DEAB-4B28-B9B7-72F8CE30422F}" authorId="{B03E45A4-FC93-46BF-A3F8-AD345485372C}" created="2024-03-10T12:44:18.618">
        <p188:txBody>
          <a:bodyPr/>
          <a:lstStyle/>
          <a:p>
            <a:r>
              <a:rPr lang="LID4096"/>
              <a:t>[@Allnutt, Annie] </a:t>
            </a:r>
          </a:p>
        </p188:txBody>
      </p188:reply>
      <p188:reply id="{2C9B53EE-E351-476A-8F99-979A21736A49}" authorId="{BBB20A4E-CF7D-7EB7-0690-65C8C5CEFA69}" created="2024-03-12T18:00:32.303">
        <p188:txBody>
          <a:bodyPr/>
          <a:lstStyle/>
          <a:p>
            <a:r>
              <a:rPr lang="pt-PT"/>
              <a:t>This will be in chapter 9 of the final report with the rest of the info presented in the ppt. I would leave it here</a:t>
            </a:r>
          </a:p>
        </p188:txBody>
      </p188:reply>
    </p188:replyLst>
    <p188:txBody>
      <a:bodyPr/>
      <a:lstStyle/>
      <a:p>
        <a:r>
          <a:rPr lang="LID4096"/>
          <a:t>Cervical cancer tables are in Chapter 18 with other noncommunicable diseases like hypertension, diabetes, etc. Should I move that here or keep it over there?</a:t>
        </a:r>
      </a:p>
    </p188:txBody>
  </p188:cm>
</p188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0.45813</cdr:x>
      <cdr:y>0</cdr:y>
    </cdr:from>
    <cdr:to>
      <cdr:x>0.51771</cdr:x>
      <cdr:y>0.07203</cdr:y>
    </cdr:to>
    <cdr:sp macro="" textlink="">
      <cdr:nvSpPr>
        <cdr:cNvPr id="3" name="TextBox 3">
          <a:extLst xmlns:a="http://schemas.openxmlformats.org/drawingml/2006/main">
            <a:ext uri="{FF2B5EF4-FFF2-40B4-BE49-F238E27FC236}">
              <a16:creationId xmlns:a16="http://schemas.microsoft.com/office/drawing/2014/main" id="{05DBF589-1082-50D4-06CF-0035DF53C7D6}"/>
            </a:ext>
          </a:extLst>
        </cdr:cNvPr>
        <cdr:cNvSpPr txBox="1"/>
      </cdr:nvSpPr>
      <cdr:spPr>
        <a:xfrm xmlns:a="http://schemas.openxmlformats.org/drawingml/2006/main">
          <a:off x="3613152" y="-1578428"/>
          <a:ext cx="4699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PT" sz="1800" dirty="0">
              <a:effectLst/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9.1, 9.2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3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9.13 e 9.16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0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9.14 e 9.17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6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9.15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5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9.18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67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26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9.20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65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05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6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414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4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9.5.1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55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9.8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66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9.9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76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9.10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84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9.11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0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1121476" y="783771"/>
            <a:ext cx="7886700" cy="850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66899"/>
            <a:ext cx="7886700" cy="7209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6_72BF30ED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4064"/>
            <a:ext cx="9144000" cy="677636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Cuidados de saúde materna e infantil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Cesariana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residência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437666" cy="583107"/>
          </a:xfrm>
        </p:spPr>
        <p:txBody>
          <a:bodyPr>
            <a:normAutofit lnSpcReduction="10000"/>
          </a:bodyPr>
          <a:lstStyle/>
          <a:p>
            <a:r>
              <a:rPr lang="pt-PT" sz="1800" dirty="0">
                <a:effectLst/>
              </a:rPr>
              <a:t>Percentagem de nascidos vivos nos 2 anos anteriores ao inquerito ocorridos por cesariana: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711243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Assistência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o </a:t>
            </a:r>
            <a:r>
              <a:rPr lang="en-US" dirty="0" err="1"/>
              <a:t>parto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de nascidos vivos nos 2 anos anteriores ao inquerito, por pessoa que prestou assistência durante o parto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08174"/>
              </p:ext>
            </p:extLst>
          </p:nvPr>
        </p:nvGraphicFramePr>
        <p:xfrm>
          <a:off x="980393" y="159890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146277" y="4078775"/>
            <a:ext cx="2578419" cy="262967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68% dos partos foram efectuados por um profissional qualificado, quer seja um médico, enfermeira ou parteira.</a:t>
            </a:r>
            <a:endParaRPr lang="en-US" sz="22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348673" y="72097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Indicador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ACD29-C353-7189-35C7-DB354A7DB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25121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533" y="83615"/>
            <a:ext cx="7340917" cy="1349374"/>
          </a:xfrm>
        </p:spPr>
        <p:txBody>
          <a:bodyPr>
            <a:noAutofit/>
          </a:bodyPr>
          <a:lstStyle/>
          <a:p>
            <a:r>
              <a:rPr lang="en-US" dirty="0" err="1"/>
              <a:t>Assistência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o </a:t>
            </a:r>
            <a:r>
              <a:rPr lang="en-US" dirty="0" err="1"/>
              <a:t>parto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escolaridade</a:t>
            </a:r>
            <a:r>
              <a:rPr lang="en-US" dirty="0"/>
              <a:t> da </a:t>
            </a:r>
            <a:r>
              <a:rPr lang="en-US" dirty="0" err="1"/>
              <a:t>mãe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533" y="1276349"/>
            <a:ext cx="6847615" cy="71755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nascidos vivos nos 2 anos anteriores ao inquerito assistida por um  profissional de saúde qualificado</a:t>
            </a:r>
            <a:r>
              <a:rPr lang="en-US" dirty="0"/>
              <a:t>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1E71E-D4B2-0C0C-3BEF-A927FB8B729B}"/>
              </a:ext>
            </a:extLst>
          </p:cNvPr>
          <p:cNvSpPr txBox="1"/>
          <p:nvPr/>
        </p:nvSpPr>
        <p:spPr>
          <a:xfrm>
            <a:off x="7044148" y="1866897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B6B505-F74F-ABF3-A1F4-837A22556A4A}"/>
              </a:ext>
            </a:extLst>
          </p:cNvPr>
          <p:cNvSpPr txBox="1">
            <a:spLocks/>
          </p:cNvSpPr>
          <p:nvPr/>
        </p:nvSpPr>
        <p:spPr>
          <a:xfrm>
            <a:off x="196533" y="6504666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*</a:t>
            </a:r>
            <a:r>
              <a:rPr lang="pt-PT" sz="1400" dirty="0">
                <a:effectLst/>
              </a:rPr>
              <a:t> Profissional de saúde qualificado inclui médicos, enfermeiras ou parteiras</a:t>
            </a:r>
            <a:r>
              <a:rPr lang="en-US" sz="1400" dirty="0"/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348673" y="758302"/>
            <a:ext cx="1666875" cy="645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Indicador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D3428-0572-1F9D-E77A-A5DD8D507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2209304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3062275E-BEDC-35C1-3937-A20C10443036}"/>
              </a:ext>
            </a:extLst>
          </p:cNvPr>
          <p:cNvGrpSpPr/>
          <p:nvPr/>
        </p:nvGrpSpPr>
        <p:grpSpPr>
          <a:xfrm>
            <a:off x="355600" y="6067965"/>
            <a:ext cx="8253909" cy="379903"/>
            <a:chOff x="355600" y="6067965"/>
            <a:chExt cx="8253909" cy="379903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44037" y="608792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355600" y="6128555"/>
              <a:ext cx="1436728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19554" y="606796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027" y="240307"/>
            <a:ext cx="6489700" cy="1039132"/>
          </a:xfrm>
        </p:spPr>
        <p:txBody>
          <a:bodyPr>
            <a:noAutofit/>
          </a:bodyPr>
          <a:lstStyle/>
          <a:p>
            <a:r>
              <a:rPr lang="en-US" dirty="0" err="1"/>
              <a:t>Assistência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o </a:t>
            </a:r>
            <a:r>
              <a:rPr lang="en-US" dirty="0" err="1"/>
              <a:t>parto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riqueza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9CEDA78-A29D-320F-B54A-213078228352}"/>
              </a:ext>
            </a:extLst>
          </p:cNvPr>
          <p:cNvSpPr txBox="1">
            <a:spLocks/>
          </p:cNvSpPr>
          <p:nvPr/>
        </p:nvSpPr>
        <p:spPr>
          <a:xfrm>
            <a:off x="284027" y="6448584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*</a:t>
            </a:r>
            <a:r>
              <a:rPr lang="pt-PT" sz="1400" dirty="0">
                <a:effectLst/>
              </a:rPr>
              <a:t> Profissional de saúde qualificado inclui médicos, enfermeiras ou parteiras</a:t>
            </a:r>
            <a:r>
              <a:rPr lang="en-US" sz="1400" dirty="0"/>
              <a:t>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027" y="1279439"/>
            <a:ext cx="6375402" cy="646560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Percentagem de nascidos vivos nos 2 anos anteriores ao inquerito assistida por um  profissional de saúde qualificado</a:t>
            </a:r>
            <a:r>
              <a:rPr lang="en-US" dirty="0"/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348673" y="752413"/>
            <a:ext cx="1666875" cy="5460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Indicador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E898A1-E4F5-03EA-0A7E-B78D39F20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113099" y="223349"/>
            <a:ext cx="6851252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Assistência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o </a:t>
            </a:r>
            <a:r>
              <a:rPr lang="en-US" dirty="0" err="1"/>
              <a:t>parto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62%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82%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35790" y="210354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57%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52%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68%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79%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76%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83%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86%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97%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96%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13099" y="1236886"/>
            <a:ext cx="4312311" cy="8200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 dirty="0">
                <a:effectLst/>
              </a:rPr>
              <a:t>Percentagem de nascidos vivos nos 2 anos anteriores ao inquerito assistida por um  profissional de saúde qualificado</a:t>
            </a:r>
            <a:r>
              <a:rPr lang="en-US" dirty="0"/>
              <a:t>*</a:t>
            </a: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68%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9896F-BD2F-C7AD-4CB9-AF8821657C87}"/>
              </a:ext>
            </a:extLst>
          </p:cNvPr>
          <p:cNvSpPr txBox="1">
            <a:spLocks/>
          </p:cNvSpPr>
          <p:nvPr/>
        </p:nvSpPr>
        <p:spPr>
          <a:xfrm>
            <a:off x="7496990" y="762134"/>
            <a:ext cx="1666875" cy="6085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Indicador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39AE1-9AFD-2318-47AC-807323E80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8DA230-011F-5F73-92C4-BF1E84E8E721}"/>
              </a:ext>
            </a:extLst>
          </p:cNvPr>
          <p:cNvSpPr txBox="1"/>
          <p:nvPr/>
        </p:nvSpPr>
        <p:spPr>
          <a:xfrm>
            <a:off x="113099" y="6287307"/>
            <a:ext cx="3538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Profissional de saúde qualificado inclui médicos, enfermeiras ou parteiras</a:t>
            </a:r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pré-natais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no </a:t>
            </a:r>
            <a:r>
              <a:rPr lang="en-US" sz="3200" i="0" dirty="0" err="1"/>
              <a:t>parto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Cuidados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pós</a:t>
            </a:r>
            <a:r>
              <a:rPr lang="en-US" sz="3200" b="1" i="0" dirty="0">
                <a:solidFill>
                  <a:schemeClr val="accent5"/>
                </a:solidFill>
              </a:rPr>
              <a:t>-natal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Outras</a:t>
            </a:r>
            <a:r>
              <a:rPr lang="en-US" sz="3200" i="0" dirty="0"/>
              <a:t> </a:t>
            </a:r>
            <a:r>
              <a:rPr lang="en-US" sz="3200" i="0" dirty="0" err="1"/>
              <a:t>questões</a:t>
            </a:r>
            <a:r>
              <a:rPr lang="en-US" sz="3200" i="0" dirty="0"/>
              <a:t> de </a:t>
            </a:r>
            <a:r>
              <a:rPr lang="en-US" sz="3200" i="0" dirty="0" err="1"/>
              <a:t>saúde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9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24506"/>
            <a:ext cx="8470900" cy="930275"/>
          </a:xfrm>
        </p:spPr>
        <p:txBody>
          <a:bodyPr>
            <a:noAutofit/>
          </a:bodyPr>
          <a:lstStyle/>
          <a:p>
            <a:r>
              <a:rPr lang="en-US" dirty="0" err="1"/>
              <a:t>Cuidados</a:t>
            </a:r>
            <a:r>
              <a:rPr lang="en-US" dirty="0"/>
              <a:t> </a:t>
            </a:r>
            <a:r>
              <a:rPr lang="en-US" dirty="0" err="1"/>
              <a:t>pós</a:t>
            </a:r>
            <a:r>
              <a:rPr lang="en-US" dirty="0"/>
              <a:t>-natal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lugar</a:t>
            </a:r>
            <a:r>
              <a:rPr lang="en-US" dirty="0"/>
              <a:t> do </a:t>
            </a:r>
            <a:r>
              <a:rPr lang="en-US" dirty="0" err="1"/>
              <a:t>parto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918936"/>
            <a:ext cx="7886700" cy="751113"/>
          </a:xfrm>
        </p:spPr>
        <p:txBody>
          <a:bodyPr>
            <a:normAutofit/>
          </a:bodyPr>
          <a:lstStyle/>
          <a:p>
            <a:r>
              <a:rPr lang="pt-PT" dirty="0"/>
              <a:t>P</a:t>
            </a:r>
            <a:r>
              <a:rPr lang="pt-PT" sz="1800" dirty="0">
                <a:effectLst/>
              </a:rPr>
              <a:t>ercentagem de mulheres com um nascido vivo nos 2 anos anteriores ao inquerito que tiveram consulta pós-natal nos primeiros 2 dias após o parto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4992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152401"/>
            <a:ext cx="8553450" cy="660987"/>
          </a:xfrm>
        </p:spPr>
        <p:txBody>
          <a:bodyPr>
            <a:noAutofit/>
          </a:bodyPr>
          <a:lstStyle/>
          <a:p>
            <a:r>
              <a:rPr lang="en-US" dirty="0"/>
              <a:t>Tipo de </a:t>
            </a:r>
            <a:r>
              <a:rPr lang="en-US" dirty="0" err="1"/>
              <a:t>pessoal</a:t>
            </a:r>
            <a:r>
              <a:rPr lang="en-US" dirty="0"/>
              <a:t> para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cuidados</a:t>
            </a:r>
            <a:r>
              <a:rPr lang="en-US" dirty="0"/>
              <a:t> </a:t>
            </a:r>
            <a:r>
              <a:rPr lang="en-US" dirty="0" err="1"/>
              <a:t>pós</a:t>
            </a:r>
            <a:r>
              <a:rPr lang="en-US" dirty="0"/>
              <a:t>-natal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697484"/>
              </p:ext>
            </p:extLst>
          </p:nvPr>
        </p:nvGraphicFramePr>
        <p:xfrm>
          <a:off x="628650" y="1530350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756238"/>
            <a:ext cx="7886700" cy="660987"/>
          </a:xfrm>
        </p:spPr>
        <p:txBody>
          <a:bodyPr>
            <a:normAutofit/>
          </a:bodyPr>
          <a:lstStyle/>
          <a:p>
            <a:r>
              <a:rPr lang="pt-PT" dirty="0"/>
              <a:t>D</a:t>
            </a:r>
            <a:r>
              <a:rPr lang="pt-PT" sz="1800" dirty="0">
                <a:effectLst/>
              </a:rPr>
              <a:t>istribuição percentual por tipo de pessoa que prestou o primeiro cuidado saúde pós-natal da mãe e do recém-nacsido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DBF589-1082-50D4-06CF-0035DF53C7D6}"/>
              </a:ext>
            </a:extLst>
          </p:cNvPr>
          <p:cNvSpPr txBox="1"/>
          <p:nvPr/>
        </p:nvSpPr>
        <p:spPr>
          <a:xfrm>
            <a:off x="1778000" y="1530350"/>
            <a:ext cx="469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800" dirty="0"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</a:t>
            </a:r>
            <a:endParaRPr lang="LID4096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636836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06640"/>
            <a:ext cx="8086727" cy="869017"/>
          </a:xfrm>
        </p:spPr>
        <p:txBody>
          <a:bodyPr>
            <a:noAutofit/>
          </a:bodyPr>
          <a:lstStyle/>
          <a:p>
            <a:r>
              <a:rPr lang="en-US" dirty="0" err="1"/>
              <a:t>Cuidados</a:t>
            </a:r>
            <a:r>
              <a:rPr lang="en-US" dirty="0"/>
              <a:t> </a:t>
            </a:r>
            <a:r>
              <a:rPr lang="en-US" dirty="0" err="1"/>
              <a:t>pós</a:t>
            </a:r>
            <a:r>
              <a:rPr lang="en-US" dirty="0"/>
              <a:t>-natal </a:t>
            </a:r>
            <a:r>
              <a:rPr lang="en-US" dirty="0" err="1"/>
              <a:t>prestados</a:t>
            </a:r>
            <a:r>
              <a:rPr lang="en-US" dirty="0"/>
              <a:t> a </a:t>
            </a:r>
            <a:r>
              <a:rPr lang="en-US" dirty="0" err="1"/>
              <a:t>mãe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123950"/>
            <a:ext cx="8086728" cy="922565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Entre as mulheres de 15–49 anos com um nascido vivo nos 2 anos anteriores ao inquerito, percentagem para as quais foram realizados os cuidados seleccionados durante os primeiros 2 dias após o nascimento mais recente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416787"/>
              </p:ext>
            </p:extLst>
          </p:nvPr>
        </p:nvGraphicFramePr>
        <p:xfrm>
          <a:off x="326571" y="1657350"/>
          <a:ext cx="8688842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48" y="156521"/>
            <a:ext cx="7886700" cy="869017"/>
          </a:xfrm>
        </p:spPr>
        <p:txBody>
          <a:bodyPr>
            <a:noAutofit/>
          </a:bodyPr>
          <a:lstStyle/>
          <a:p>
            <a:r>
              <a:rPr lang="en-US" dirty="0" err="1"/>
              <a:t>Conteúdo</a:t>
            </a:r>
            <a:r>
              <a:rPr lang="en-US" dirty="0"/>
              <a:t> dos </a:t>
            </a:r>
            <a:r>
              <a:rPr lang="en-US" dirty="0" err="1"/>
              <a:t>cuidados</a:t>
            </a:r>
            <a:r>
              <a:rPr lang="en-US" dirty="0"/>
              <a:t> </a:t>
            </a:r>
            <a:r>
              <a:rPr lang="en-US" dirty="0" err="1"/>
              <a:t>pós-natais</a:t>
            </a:r>
            <a:r>
              <a:rPr lang="en-US" dirty="0"/>
              <a:t> para </a:t>
            </a:r>
            <a:r>
              <a:rPr lang="en-US" dirty="0" err="1"/>
              <a:t>recém-nascidos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2" y="1116693"/>
            <a:ext cx="8490858" cy="642257"/>
          </a:xfrm>
        </p:spPr>
        <p:txBody>
          <a:bodyPr>
            <a:noAutofit/>
          </a:bodyPr>
          <a:lstStyle/>
          <a:p>
            <a:r>
              <a:rPr lang="pt-PT" sz="1800" dirty="0">
                <a:effectLst/>
              </a:rPr>
              <a:t>Entre os nascidos vivos mais recentes nos 2 anos anteriores ao inquerito,  percentagem para os quais as funções seleccionadas foram realizadas durante os primeiros 2 dias após o nascimento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Cuidados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pré-natais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no </a:t>
            </a:r>
            <a:r>
              <a:rPr lang="en-US" sz="3200" i="0" dirty="0" err="1"/>
              <a:t>parto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pós</a:t>
            </a:r>
            <a:r>
              <a:rPr lang="en-US" sz="3200" i="0" dirty="0"/>
              <a:t>-natal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Outras</a:t>
            </a:r>
            <a:r>
              <a:rPr lang="en-US" sz="3200" i="0" dirty="0"/>
              <a:t> </a:t>
            </a:r>
            <a:r>
              <a:rPr lang="en-US" sz="3200" i="0" dirty="0" err="1"/>
              <a:t>questões</a:t>
            </a:r>
            <a:r>
              <a:rPr lang="en-US" sz="3200" i="0" dirty="0"/>
              <a:t> de </a:t>
            </a:r>
            <a:r>
              <a:rPr lang="en-US" sz="3200" i="0" dirty="0" err="1"/>
              <a:t>saúde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9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pré-natais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no </a:t>
            </a:r>
            <a:r>
              <a:rPr lang="en-US" sz="3200" i="0" dirty="0" err="1"/>
              <a:t>parto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pós</a:t>
            </a:r>
            <a:r>
              <a:rPr lang="en-US" sz="3200" i="0" dirty="0"/>
              <a:t>-natal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Outras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questões</a:t>
            </a:r>
            <a:r>
              <a:rPr lang="en-US" sz="3200" b="1" i="0" dirty="0">
                <a:solidFill>
                  <a:schemeClr val="accent5"/>
                </a:solidFill>
              </a:rPr>
              <a:t> de </a:t>
            </a:r>
            <a:r>
              <a:rPr lang="en-US" sz="3200" b="1" i="0" dirty="0" err="1">
                <a:solidFill>
                  <a:schemeClr val="accent5"/>
                </a:solidFill>
              </a:rPr>
              <a:t>saúde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9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Examens para o </a:t>
            </a:r>
            <a:r>
              <a:rPr lang="en-US" dirty="0" err="1"/>
              <a:t>cancro</a:t>
            </a:r>
            <a:r>
              <a:rPr lang="en-US" dirty="0"/>
              <a:t> da mama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3067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já examinadas por um médico ou por outro profissional de saúde para detectar cancro da mama: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8545158"/>
              </p:ext>
            </p:extLst>
          </p:nvPr>
        </p:nvGraphicFramePr>
        <p:xfrm>
          <a:off x="261257" y="2006600"/>
          <a:ext cx="8621486" cy="4486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202949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Envolvimento</a:t>
            </a:r>
            <a:r>
              <a:rPr lang="en-US" dirty="0"/>
              <a:t> dos </a:t>
            </a:r>
            <a:r>
              <a:rPr lang="en-US" dirty="0" err="1"/>
              <a:t>homens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cuidados</a:t>
            </a:r>
            <a:r>
              <a:rPr lang="en-US" dirty="0"/>
              <a:t> de </a:t>
            </a:r>
            <a:r>
              <a:rPr lang="en-US" dirty="0" err="1"/>
              <a:t>saúde</a:t>
            </a:r>
            <a:r>
              <a:rPr lang="en-US" dirty="0"/>
              <a:t> </a:t>
            </a:r>
            <a:r>
              <a:rPr lang="en-US" dirty="0" err="1"/>
              <a:t>materna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399" y="1172875"/>
            <a:ext cx="8036409" cy="419100"/>
          </a:xfrm>
        </p:spPr>
        <p:txBody>
          <a:bodyPr>
            <a:no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dos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com un </a:t>
            </a:r>
            <a:r>
              <a:rPr lang="en-US" dirty="0" err="1"/>
              <a:t>filho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novo de 0-2 </a:t>
            </a:r>
            <a:r>
              <a:rPr lang="en-US" dirty="0" err="1"/>
              <a:t>anos</a:t>
            </a:r>
            <a:r>
              <a:rPr lang="en-US" dirty="0"/>
              <a:t> que: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2258615" y="1626077"/>
            <a:ext cx="2724381" cy="861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Entre </a:t>
            </a:r>
            <a:r>
              <a:rPr lang="en-US" dirty="0" err="1"/>
              <a:t>homens</a:t>
            </a:r>
            <a:r>
              <a:rPr lang="en-US" dirty="0"/>
              <a:t> com un </a:t>
            </a:r>
            <a:r>
              <a:rPr lang="en-US" dirty="0" err="1"/>
              <a:t>filho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novo de 0-2 </a:t>
            </a:r>
            <a:r>
              <a:rPr lang="en-US" dirty="0" err="1"/>
              <a:t>anos</a:t>
            </a:r>
            <a:r>
              <a:rPr lang="en-US" dirty="0"/>
              <a:t> para que a </a:t>
            </a:r>
            <a:r>
              <a:rPr lang="en-US" dirty="0" err="1"/>
              <a:t>mãe</a:t>
            </a:r>
            <a:r>
              <a:rPr lang="en-US" dirty="0"/>
              <a:t> fez CPN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2620681" y="2467380"/>
            <a:ext cx="2000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488672" y="2467380"/>
            <a:ext cx="18271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D87D9ED-950C-E2EE-4F6F-058D3A89E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2788051"/>
              </p:ext>
            </p:extLst>
          </p:nvPr>
        </p:nvGraphicFramePr>
        <p:xfrm>
          <a:off x="200968" y="2487761"/>
          <a:ext cx="8832500" cy="4323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6326991" y="1633084"/>
            <a:ext cx="2283851" cy="861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Entre </a:t>
            </a:r>
            <a:r>
              <a:rPr lang="en-US" dirty="0" err="1"/>
              <a:t>homens</a:t>
            </a:r>
            <a:r>
              <a:rPr lang="en-US" dirty="0"/>
              <a:t> </a:t>
            </a:r>
            <a:r>
              <a:rPr lang="en-US" dirty="0" err="1"/>
              <a:t>cujo</a:t>
            </a:r>
            <a:r>
              <a:rPr lang="en-US" dirty="0"/>
              <a:t> </a:t>
            </a:r>
            <a:r>
              <a:rPr lang="en-US" dirty="0" err="1"/>
              <a:t>filho</a:t>
            </a:r>
            <a:r>
              <a:rPr lang="en-US" dirty="0"/>
              <a:t> </a:t>
            </a:r>
            <a:r>
              <a:rPr lang="en-US" dirty="0" err="1"/>
              <a:t>nasceu</a:t>
            </a:r>
            <a:r>
              <a:rPr lang="en-US" dirty="0"/>
              <a:t> </a:t>
            </a:r>
            <a:r>
              <a:rPr lang="en-US" dirty="0" err="1"/>
              <a:t>numa</a:t>
            </a:r>
            <a:r>
              <a:rPr lang="en-US" dirty="0"/>
              <a:t> </a:t>
            </a:r>
            <a:r>
              <a:rPr lang="en-US" dirty="0" err="1"/>
              <a:t>unidade</a:t>
            </a:r>
            <a:r>
              <a:rPr lang="en-US" dirty="0"/>
              <a:t> de </a:t>
            </a:r>
            <a:r>
              <a:rPr lang="en-US" dirty="0" err="1"/>
              <a:t>saúde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7128199"/>
              </p:ext>
            </p:extLst>
          </p:nvPr>
        </p:nvGraphicFramePr>
        <p:xfrm>
          <a:off x="326571" y="1807029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66" y="148797"/>
            <a:ext cx="8747579" cy="869017"/>
          </a:xfrm>
        </p:spPr>
        <p:txBody>
          <a:bodyPr>
            <a:noAutofit/>
          </a:bodyPr>
          <a:lstStyle/>
          <a:p>
            <a:r>
              <a:rPr lang="en-US" dirty="0" err="1"/>
              <a:t>Problemas</a:t>
            </a:r>
            <a:r>
              <a:rPr lang="en-US" dirty="0"/>
              <a:t> no </a:t>
            </a:r>
            <a:r>
              <a:rPr lang="en-US" dirty="0" err="1"/>
              <a:t>acesso</a:t>
            </a:r>
            <a:r>
              <a:rPr lang="en-US" dirty="0"/>
              <a:t> </a:t>
            </a:r>
            <a:r>
              <a:rPr lang="en-US" dirty="0" err="1"/>
              <a:t>aos</a:t>
            </a:r>
            <a:r>
              <a:rPr lang="en-US" dirty="0"/>
              <a:t> </a:t>
            </a:r>
            <a:r>
              <a:rPr lang="en-US" dirty="0" err="1"/>
              <a:t>cuidados</a:t>
            </a:r>
            <a:r>
              <a:rPr lang="en-US" dirty="0"/>
              <a:t> de </a:t>
            </a:r>
            <a:r>
              <a:rPr lang="en-US" dirty="0" err="1"/>
              <a:t>saúde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766" y="901700"/>
            <a:ext cx="8271784" cy="62865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de 15–49 anos que reportou que tiveram sérios problemas no acesso aos cuidados de saúde para si próprias quando estavam doentes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15686"/>
            <a:ext cx="7886700" cy="740226"/>
          </a:xfrm>
        </p:spPr>
        <p:txBody>
          <a:bodyPr>
            <a:noAutofit/>
          </a:bodyPr>
          <a:lstStyle/>
          <a:p>
            <a:r>
              <a:rPr lang="en-US" dirty="0" err="1"/>
              <a:t>Distância</a:t>
            </a:r>
            <a:r>
              <a:rPr lang="en-US" dirty="0"/>
              <a:t> </a:t>
            </a:r>
            <a:r>
              <a:rPr lang="en-US" dirty="0" err="1"/>
              <a:t>aos</a:t>
            </a:r>
            <a:r>
              <a:rPr lang="en-US" dirty="0"/>
              <a:t> </a:t>
            </a:r>
            <a:r>
              <a:rPr lang="en-US" dirty="0" err="1"/>
              <a:t>cuidados</a:t>
            </a:r>
            <a:r>
              <a:rPr lang="en-US" dirty="0"/>
              <a:t> de </a:t>
            </a:r>
            <a:r>
              <a:rPr lang="en-US" dirty="0" err="1"/>
              <a:t>saúde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27100"/>
            <a:ext cx="7644494" cy="637587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Distribuições percentuais de mulheres de 15–49 anos por tempo de viagem e meio de transporte até à unidade de saúde mais próxima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7568214"/>
              </p:ext>
            </p:extLst>
          </p:nvPr>
        </p:nvGraphicFramePr>
        <p:xfrm>
          <a:off x="563334" y="137868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365194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87% </a:t>
            </a:r>
            <a:r>
              <a:rPr lang="pt-BR" sz="2400" i="0" dirty="0"/>
              <a:t>das mulheres de 15-49 anos receberam cuidados pré-natais por um profissional de saúde qualificado.</a:t>
            </a:r>
            <a:r>
              <a:rPr lang="pt-BR" sz="2400" b="1" i="0" dirty="0">
                <a:solidFill>
                  <a:schemeClr val="accent5"/>
                </a:solidFill>
              </a:rPr>
              <a:t>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65% </a:t>
            </a:r>
            <a:r>
              <a:rPr lang="pt-BR" sz="2400" i="0" dirty="0"/>
              <a:t>dos partos são realizados numa </a:t>
            </a:r>
            <a:r>
              <a:rPr lang="pt-BR" sz="2400" b="1" i="0" dirty="0">
                <a:solidFill>
                  <a:schemeClr val="accent5"/>
                </a:solidFill>
              </a:rPr>
              <a:t>unidade de saúde</a:t>
            </a:r>
            <a:r>
              <a:rPr lang="pt-B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36% </a:t>
            </a:r>
            <a:r>
              <a:rPr lang="pt-BR" sz="2400" i="0" dirty="0"/>
              <a:t>das mulheres e </a:t>
            </a:r>
            <a:r>
              <a:rPr lang="pt-BR" sz="2400" b="1" i="0" dirty="0">
                <a:solidFill>
                  <a:schemeClr val="accent5"/>
                </a:solidFill>
              </a:rPr>
              <a:t>41% </a:t>
            </a:r>
            <a:r>
              <a:rPr lang="pt-BR" sz="2400" i="0" dirty="0"/>
              <a:t>dos recém-nascidos </a:t>
            </a:r>
            <a:r>
              <a:rPr lang="pt-PT" sz="2400" i="0" dirty="0">
                <a:effectLst/>
              </a:rPr>
              <a:t>tiveram consulta pós-natal nos primeiros 2 dias após o parto</a:t>
            </a:r>
            <a:r>
              <a:rPr lang="pt-B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8% </a:t>
            </a:r>
            <a:r>
              <a:rPr lang="pt-PT" sz="2400" i="0" dirty="0">
                <a:effectLst/>
              </a:rPr>
              <a:t>das mulheres forame examinadas para detectar </a:t>
            </a:r>
            <a:r>
              <a:rPr lang="pt-PT" sz="2400" b="1" i="0" dirty="0">
                <a:solidFill>
                  <a:schemeClr val="accent5"/>
                </a:solidFill>
                <a:effectLst/>
              </a:rPr>
              <a:t>cancro da mama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b="1" i="0" dirty="0">
                <a:solidFill>
                  <a:schemeClr val="accent5"/>
                </a:solidFill>
              </a:rPr>
              <a:t>50% </a:t>
            </a:r>
            <a:r>
              <a:rPr lang="pt-BR" sz="2400" i="0" dirty="0"/>
              <a:t>das mulheres referem </a:t>
            </a:r>
            <a:r>
              <a:rPr lang="pt-BR" sz="2400" b="1" i="0" dirty="0">
                <a:solidFill>
                  <a:schemeClr val="accent5"/>
                </a:solidFill>
              </a:rPr>
              <a:t>pelo menos um problema </a:t>
            </a:r>
            <a:r>
              <a:rPr lang="pt-BR" sz="2400" i="0" dirty="0"/>
              <a:t>no acesso aos cuidados de saúde quando estão doentes.</a:t>
            </a: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77801"/>
            <a:ext cx="7886700" cy="1076320"/>
          </a:xfrm>
        </p:spPr>
        <p:txBody>
          <a:bodyPr>
            <a:noAutofit/>
          </a:bodyPr>
          <a:lstStyle/>
          <a:p>
            <a:r>
              <a:rPr lang="pt-BR" dirty="0"/>
              <a:t>Tendências na cobertura de cuidados pré-natais (CPN) 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3248346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58800" y="5441949"/>
            <a:ext cx="3069771" cy="5352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CPN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nos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primeiros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4 meses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98714" y="1863044"/>
            <a:ext cx="2339522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l"/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Recebeu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CPM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por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um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profissional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qualificado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19874"/>
            <a:ext cx="7886700" cy="708030"/>
          </a:xfrm>
        </p:spPr>
        <p:txBody>
          <a:bodyPr>
            <a:noAutofit/>
          </a:bodyPr>
          <a:lstStyle/>
          <a:p>
            <a:pPr algn="l"/>
            <a:r>
              <a:rPr lang="pt-PT" sz="1800" dirty="0">
                <a:effectLst/>
              </a:rPr>
              <a:t>Distribuição percentual de mulheres de 15–49 anos que tiveram um nascido vivo nos 2 anos anteriores ao inquérito 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957036" y="3244961"/>
            <a:ext cx="1981200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Mais de 4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consultas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 CPN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*</a:t>
            </a:r>
            <a:r>
              <a:rPr lang="pt-PT" sz="1400" dirty="0">
                <a:effectLst/>
              </a:rPr>
              <a:t>Profissional de saúde qualificado inclui médicos, enfermeiras ou parteiras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consultas</a:t>
            </a:r>
            <a:r>
              <a:rPr lang="en-US" dirty="0"/>
              <a:t> CPN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9236"/>
            <a:ext cx="7045780" cy="825114"/>
          </a:xfrm>
        </p:spPr>
        <p:txBody>
          <a:bodyPr>
            <a:normAutofit lnSpcReduction="10000"/>
          </a:bodyPr>
          <a:lstStyle/>
          <a:p>
            <a:r>
              <a:rPr lang="pt-PT" sz="1800" dirty="0">
                <a:effectLst/>
              </a:rPr>
              <a:t>Distribuição percentual de mulheres de 15–49 anos que tiveram um nascido vivo e/ou nado-morto nos 2 anos anteriores ao inquérito por número de consultas pré-natais (CPN) 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456230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752492" y="1889511"/>
            <a:ext cx="2142534" cy="2280555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49% das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tivem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4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ou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mais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consultas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CPN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pt-BR" dirty="0"/>
              <a:t>Momento da primeira consulta de CPN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 fontScale="92500" lnSpcReduction="10000"/>
          </a:bodyPr>
          <a:lstStyle/>
          <a:p>
            <a:r>
              <a:rPr lang="pt-PT" sz="1800" dirty="0">
                <a:effectLst/>
              </a:rPr>
              <a:t>Distribuição percentual de mulheres de 15–49 anos que tiveram um nascido vivo e/ou nado-morto nos 2 anos anteriores ao inquérito por momento da primeira consulta de CPN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6825343"/>
              </p:ext>
            </p:extLst>
          </p:nvPr>
        </p:nvGraphicFramePr>
        <p:xfrm>
          <a:off x="628649" y="1726679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134100" y="4895850"/>
            <a:ext cx="2743200" cy="1760313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20% das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tivem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primeira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consulta de CPN no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primeiro</a:t>
            </a:r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trimestre</a:t>
            </a:r>
            <a:endParaRPr lang="en-US" sz="2200" b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9461657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Tipo de </a:t>
            </a:r>
            <a:r>
              <a:rPr lang="en-US" dirty="0" err="1"/>
              <a:t>cuidados</a:t>
            </a:r>
            <a:r>
              <a:rPr lang="en-US" dirty="0"/>
              <a:t> </a:t>
            </a:r>
            <a:r>
              <a:rPr lang="en-US" dirty="0" err="1"/>
              <a:t>pré-natais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Entre as mulheres de 15–49 anos que receberam CPN durante a gravidez de seu último nascido vivo e/ou nado-morto nos 2 anos anteriores ao inquérito, percentagem que recebeu serviços pré-natais específicos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Vacina</a:t>
            </a:r>
            <a:r>
              <a:rPr lang="en-US" dirty="0"/>
              <a:t> de </a:t>
            </a:r>
            <a:r>
              <a:rPr lang="en-US" dirty="0" err="1"/>
              <a:t>toxóide</a:t>
            </a:r>
            <a:r>
              <a:rPr lang="en-US" dirty="0"/>
              <a:t> </a:t>
            </a:r>
            <a:r>
              <a:rPr lang="en-US" dirty="0" err="1"/>
              <a:t>tetânitco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Entre as mulheres de 15–49 anos que tiveram seu último nascido vivo nos 2 anos anteriores ao inquerito, percentagem: 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5143825"/>
              </p:ext>
            </p:extLst>
          </p:nvPr>
        </p:nvGraphicFramePr>
        <p:xfrm>
          <a:off x="628648" y="1631722"/>
          <a:ext cx="7886699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pré-natais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Cuidados</a:t>
            </a:r>
            <a:r>
              <a:rPr lang="en-US" sz="3200" b="1" i="0" dirty="0">
                <a:solidFill>
                  <a:schemeClr val="accent5"/>
                </a:solidFill>
              </a:rPr>
              <a:t> no </a:t>
            </a:r>
            <a:r>
              <a:rPr lang="en-US" sz="3200" b="1" i="0" dirty="0" err="1">
                <a:solidFill>
                  <a:schemeClr val="accent5"/>
                </a:solidFill>
              </a:rPr>
              <a:t>parto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Cuidados</a:t>
            </a:r>
            <a:r>
              <a:rPr lang="en-US" sz="3200" i="0" dirty="0"/>
              <a:t> </a:t>
            </a:r>
            <a:r>
              <a:rPr lang="en-US" sz="3200" i="0" dirty="0" err="1"/>
              <a:t>pós</a:t>
            </a:r>
            <a:r>
              <a:rPr lang="en-US" sz="3200" i="0" dirty="0"/>
              <a:t>-natal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Outras</a:t>
            </a:r>
            <a:r>
              <a:rPr lang="en-US" sz="3200" i="0" dirty="0"/>
              <a:t> </a:t>
            </a:r>
            <a:r>
              <a:rPr lang="en-US" sz="3200" i="0" dirty="0" err="1"/>
              <a:t>questões</a:t>
            </a:r>
            <a:r>
              <a:rPr lang="en-US" sz="3200" i="0" dirty="0"/>
              <a:t> de </a:t>
            </a:r>
            <a:r>
              <a:rPr lang="en-US" sz="3200" i="0" dirty="0" err="1"/>
              <a:t>saúde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9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 dirty="0" err="1"/>
              <a:t>Tendências</a:t>
            </a:r>
            <a:r>
              <a:rPr lang="en-US" dirty="0"/>
              <a:t> no local do </a:t>
            </a:r>
            <a:r>
              <a:rPr lang="en-US" dirty="0" err="1"/>
              <a:t>parto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330421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597978" y="2378525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Parto</a:t>
            </a:r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</a:t>
            </a:r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unidade</a:t>
            </a:r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sanitária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pt-PT" sz="1800" dirty="0">
                <a:effectLst/>
              </a:rPr>
              <a:t>Distribuição percentual de nascidos vivos nos 2 anos anteriores ao inquerito: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42050" y="4561110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Parto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em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casa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VMX3MACP777Z-1177381151-37497</_dlc_DocId>
    <_dlc_DocIdUrl xmlns="d16efad5-0601-4cf0-b7c2-89968258c777">
      <Url>https://icfonline.sharepoint.com/sites/ihd-dhs/Dissemination/_layouts/15/DocIdRedir.aspx?ID=VMX3MACP777Z-1177381151-37497</Url>
      <Description>VMX3MACP777Z-1177381151-37497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553843-75B7-447F-97A7-431DEE526F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83c4e5ee-5eea-4e8c-8b50-726738bccb6e"/>
    <ds:schemaRef ds:uri="http://schemas.openxmlformats.org/package/2006/metadata/core-properties"/>
    <ds:schemaRef ds:uri="http://purl.org/dc/terms/"/>
    <ds:schemaRef ds:uri="d16efad5-0601-4cf0-b7c2-89968258c777"/>
    <ds:schemaRef ds:uri="http://purl.org/dc/dcmitype/"/>
    <ds:schemaRef ds:uri="http://schemas.microsoft.com/office/infopath/2007/PartnerControls"/>
    <ds:schemaRef ds:uri="http://schemas.microsoft.com/office/2006/documentManagement/types"/>
    <ds:schemaRef ds:uri="fa6a9aea-fb0f-4ddd-aff8-712634b7d5fe"/>
    <ds:schemaRef ds:uri="http://schemas.microsoft.com/office/2006/metadata/properties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2507</TotalTime>
  <Words>1006</Words>
  <Application>Microsoft Office PowerPoint</Application>
  <PresentationFormat>On-screen Show (4:3)</PresentationFormat>
  <Paragraphs>163</Paragraphs>
  <Slides>25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Tendências na cobertura de cuidados pré-natais (CPN) </vt:lpstr>
      <vt:lpstr>Número de consultas CPN</vt:lpstr>
      <vt:lpstr>Momento da primeira consulta de CPN</vt:lpstr>
      <vt:lpstr>Tipo de cuidados pré-natais</vt:lpstr>
      <vt:lpstr>Vacina de toxóide tetânitco</vt:lpstr>
      <vt:lpstr>PowerPoint Presentation</vt:lpstr>
      <vt:lpstr>Tendências no local do parto</vt:lpstr>
      <vt:lpstr>Cesariana por residência</vt:lpstr>
      <vt:lpstr>Assistência durante o parto</vt:lpstr>
      <vt:lpstr>Assistência durante o parto por nivel de escolaridade da mãe</vt:lpstr>
      <vt:lpstr>Assistência durante o parto por riqueza</vt:lpstr>
      <vt:lpstr>PowerPoint Presentation</vt:lpstr>
      <vt:lpstr>PowerPoint Presentation</vt:lpstr>
      <vt:lpstr>Cuidados pós-natal por lugar do parto</vt:lpstr>
      <vt:lpstr>Tipo de pessoal para os cuidados pós-natal</vt:lpstr>
      <vt:lpstr>Cuidados pós-natal prestados a mãe</vt:lpstr>
      <vt:lpstr>Conteúdo dos cuidados pós-natais para recém-nascidos</vt:lpstr>
      <vt:lpstr>PowerPoint Presentation</vt:lpstr>
      <vt:lpstr>Examens para o cancro da mama por idade</vt:lpstr>
      <vt:lpstr>Envolvimento dos homens nos cuidados de saúde materna</vt:lpstr>
      <vt:lpstr>Problemas no acesso aos cuidados de saúde</vt:lpstr>
      <vt:lpstr>Distância aos cuidados de saúde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2024-03-13T13:19:57Z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cea9736c-aeba-4efe-a4bf-833853c1c384</vt:lpwstr>
  </property>
</Properties>
</file>