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20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21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22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23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24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25.xml" ContentType="application/vnd.openxmlformats-officedocument.presentationml.notesSl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26.xml" ContentType="application/vnd.openxmlformats-officedocument.presentationml.notesSl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notesSlides/notesSlide27.xml" ContentType="application/vnd.openxmlformats-officedocument.presentationml.notesSl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  <p:sldMasterId id="2147483709" r:id="rId8"/>
  </p:sldMasterIdLst>
  <p:notesMasterIdLst>
    <p:notesMasterId r:id="rId43"/>
  </p:notesMasterIdLst>
  <p:handoutMasterIdLst>
    <p:handoutMasterId r:id="rId44"/>
  </p:handoutMasterIdLst>
  <p:sldIdLst>
    <p:sldId id="256" r:id="rId9"/>
    <p:sldId id="260" r:id="rId10"/>
    <p:sldId id="290" r:id="rId11"/>
    <p:sldId id="291" r:id="rId12"/>
    <p:sldId id="264" r:id="rId13"/>
    <p:sldId id="265" r:id="rId14"/>
    <p:sldId id="266" r:id="rId15"/>
    <p:sldId id="267" r:id="rId16"/>
    <p:sldId id="292" r:id="rId17"/>
    <p:sldId id="533" r:id="rId18"/>
    <p:sldId id="272" r:id="rId19"/>
    <p:sldId id="274" r:id="rId20"/>
    <p:sldId id="561" r:id="rId21"/>
    <p:sldId id="275" r:id="rId22"/>
    <p:sldId id="565" r:id="rId23"/>
    <p:sldId id="282" r:id="rId24"/>
    <p:sldId id="566" r:id="rId25"/>
    <p:sldId id="334" r:id="rId26"/>
    <p:sldId id="567" r:id="rId27"/>
    <p:sldId id="568" r:id="rId28"/>
    <p:sldId id="569" r:id="rId29"/>
    <p:sldId id="562" r:id="rId30"/>
    <p:sldId id="279" r:id="rId31"/>
    <p:sldId id="563" r:id="rId32"/>
    <p:sldId id="281" r:id="rId33"/>
    <p:sldId id="285" r:id="rId34"/>
    <p:sldId id="284" r:id="rId35"/>
    <p:sldId id="286" r:id="rId36"/>
    <p:sldId id="283" r:id="rId37"/>
    <p:sldId id="287" r:id="rId38"/>
    <p:sldId id="288" r:id="rId39"/>
    <p:sldId id="564" r:id="rId40"/>
    <p:sldId id="570" r:id="rId41"/>
    <p:sldId id="289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llnutt, Annie" initials="AA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B9ED"/>
    <a:srgbClr val="009DDA"/>
    <a:srgbClr val="91DFF7"/>
    <a:srgbClr val="6CD4F4"/>
    <a:srgbClr val="FFFFFF"/>
    <a:srgbClr val="F0E7FF"/>
    <a:srgbClr val="CFA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1" d="100"/>
          <a:sy n="151" d="100"/>
        </p:scale>
        <p:origin x="12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viewProps" Target="viewProps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nutt, Annie" userId="1a4c980e-ffa6-4764-abac-ea981ce85933" providerId="ADAL" clId="{5BE22421-228A-4055-ABCD-182CD6F2C883}"/>
    <pc:docChg chg="undo custSel modSld">
      <pc:chgData name="Allnutt, Annie" userId="1a4c980e-ffa6-4764-abac-ea981ce85933" providerId="ADAL" clId="{5BE22421-228A-4055-ABCD-182CD6F2C883}" dt="2024-03-08T21:37:19.560" v="56" actId="20577"/>
      <pc:docMkLst>
        <pc:docMk/>
      </pc:docMkLst>
      <pc:sldChg chg="modSp mod">
        <pc:chgData name="Allnutt, Annie" userId="1a4c980e-ffa6-4764-abac-ea981ce85933" providerId="ADAL" clId="{5BE22421-228A-4055-ABCD-182CD6F2C883}" dt="2024-03-08T19:00:24.390" v="1" actId="20577"/>
        <pc:sldMkLst>
          <pc:docMk/>
          <pc:sldMk cId="2163988523" sldId="260"/>
        </pc:sldMkLst>
        <pc:spChg chg="mod">
          <ac:chgData name="Allnutt, Annie" userId="1a4c980e-ffa6-4764-abac-ea981ce85933" providerId="ADAL" clId="{5BE22421-228A-4055-ABCD-182CD6F2C883}" dt="2024-03-08T19:00:24.390" v="1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modCm">
        <pc:chgData name="Allnutt, Annie" userId="1a4c980e-ffa6-4764-abac-ea981ce85933" providerId="ADAL" clId="{5BE22421-228A-4055-ABCD-182CD6F2C883}" dt="2024-03-08T19:14:52.548" v="12"/>
        <pc:sldMkLst>
          <pc:docMk/>
          <pc:sldMk cId="1506493807" sldId="272"/>
        </pc:sldMkLst>
        <pc:spChg chg="mod">
          <ac:chgData name="Allnutt, Annie" userId="1a4c980e-ffa6-4764-abac-ea981ce85933" providerId="ADAL" clId="{5BE22421-228A-4055-ABCD-182CD6F2C883}" dt="2024-03-08T19:14:07.340" v="11" actId="20577"/>
          <ac:spMkLst>
            <pc:docMk/>
            <pc:sldMk cId="1506493807" sldId="272"/>
            <ac:spMk id="2" creationId="{F6245169-1799-41CD-B28E-D2D20D16AD7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lnutt, Annie" userId="1a4c980e-ffa6-4764-abac-ea981ce85933" providerId="ADAL" clId="{5BE22421-228A-4055-ABCD-182CD6F2C883}" dt="2024-03-08T19:14:52.548" v="12"/>
              <pc2:cmMkLst xmlns:pc2="http://schemas.microsoft.com/office/powerpoint/2019/9/main/command">
                <pc:docMk/>
                <pc:sldMk cId="1506493807" sldId="272"/>
                <pc2:cmMk id="{B6C2B4EA-0610-435E-9A06-E7291FA0F4A1}"/>
              </pc2:cmMkLst>
              <pc226:cmRplyChg chg="add">
                <pc226:chgData name="Allnutt, Annie" userId="1a4c980e-ffa6-4764-abac-ea981ce85933" providerId="ADAL" clId="{5BE22421-228A-4055-ABCD-182CD6F2C883}" dt="2024-03-08T19:14:52.548" v="12"/>
                <pc2:cmRplyMkLst xmlns:pc2="http://schemas.microsoft.com/office/powerpoint/2019/9/main/command">
                  <pc:docMk/>
                  <pc:sldMk cId="1506493807" sldId="272"/>
                  <pc2:cmMk id="{B6C2B4EA-0610-435E-9A06-E7291FA0F4A1}"/>
                  <pc2:cmRplyMk id="{779A3780-2C8A-4DEE-87F4-8F41B1EB9C86}"/>
                </pc2:cmRplyMkLst>
              </pc226:cmRplyChg>
            </pc226:cmChg>
          </p:ext>
        </pc:extLst>
      </pc:sldChg>
      <pc:sldChg chg="addSp delSp modSp mod modCm">
        <pc:chgData name="Allnutt, Annie" userId="1a4c980e-ffa6-4764-abac-ea981ce85933" providerId="ADAL" clId="{5BE22421-228A-4055-ABCD-182CD6F2C883}" dt="2024-03-08T19:56:31.372" v="53" actId="20577"/>
        <pc:sldMkLst>
          <pc:docMk/>
          <pc:sldMk cId="999283337" sldId="281"/>
        </pc:sldMkLst>
        <pc:graphicFrameChg chg="add del mod">
          <ac:chgData name="Allnutt, Annie" userId="1a4c980e-ffa6-4764-abac-ea981ce85933" providerId="ADAL" clId="{5BE22421-228A-4055-ABCD-182CD6F2C883}" dt="2024-03-08T19:56:31.372" v="53" actId="20577"/>
          <ac:graphicFrameMkLst>
            <pc:docMk/>
            <pc:sldMk cId="999283337" sldId="281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lnutt, Annie" userId="1a4c980e-ffa6-4764-abac-ea981ce85933" providerId="ADAL" clId="{5BE22421-228A-4055-ABCD-182CD6F2C883}" dt="2024-03-08T19:47:46.350" v="26" actId="478"/>
              <pc2:cmMkLst xmlns:pc2="http://schemas.microsoft.com/office/powerpoint/2019/9/main/command">
                <pc:docMk/>
                <pc:sldMk cId="999283337" sldId="281"/>
                <pc2:cmMk id="{3230DD77-E8A2-4A59-96B3-67ECB5C4D40D}"/>
              </pc2:cmMkLst>
            </pc226:cmChg>
          </p:ext>
        </pc:extLst>
      </pc:sldChg>
      <pc:sldChg chg="modSp mod">
        <pc:chgData name="Allnutt, Annie" userId="1a4c980e-ffa6-4764-abac-ea981ce85933" providerId="ADAL" clId="{5BE22421-228A-4055-ABCD-182CD6F2C883}" dt="2024-03-08T21:37:19.560" v="56" actId="20577"/>
        <pc:sldMkLst>
          <pc:docMk/>
          <pc:sldMk cId="3958030153" sldId="284"/>
        </pc:sldMkLst>
        <pc:spChg chg="mod">
          <ac:chgData name="Allnutt, Annie" userId="1a4c980e-ffa6-4764-abac-ea981ce85933" providerId="ADAL" clId="{5BE22421-228A-4055-ABCD-182CD6F2C883}" dt="2024-03-08T21:37:19.560" v="56" actId="20577"/>
          <ac:spMkLst>
            <pc:docMk/>
            <pc:sldMk cId="3958030153" sldId="284"/>
            <ac:spMk id="2" creationId="{6AA74B7B-36AF-A7A5-D5E5-A9172DCE655C}"/>
          </ac:spMkLst>
        </pc:spChg>
      </pc:sldChg>
      <pc:sldChg chg="modSp mod">
        <pc:chgData name="Allnutt, Annie" userId="1a4c980e-ffa6-4764-abac-ea981ce85933" providerId="ADAL" clId="{5BE22421-228A-4055-ABCD-182CD6F2C883}" dt="2024-03-08T19:08:35.229" v="6" actId="20577"/>
        <pc:sldMkLst>
          <pc:docMk/>
          <pc:sldMk cId="784966911" sldId="291"/>
        </pc:sldMkLst>
        <pc:spChg chg="mod">
          <ac:chgData name="Allnutt, Annie" userId="1a4c980e-ffa6-4764-abac-ea981ce85933" providerId="ADAL" clId="{5BE22421-228A-4055-ABCD-182CD6F2C883}" dt="2024-03-08T19:08:35.229" v="6" actId="20577"/>
          <ac:spMkLst>
            <pc:docMk/>
            <pc:sldMk cId="784966911" sldId="291"/>
            <ac:spMk id="2" creationId="{F6245169-1799-41CD-B28E-D2D20D16AD73}"/>
          </ac:spMkLst>
        </pc:spChg>
      </pc:sldChg>
      <pc:sldChg chg="modSp mod">
        <pc:chgData name="Allnutt, Annie" userId="1a4c980e-ffa6-4764-abac-ea981ce85933" providerId="ADAL" clId="{5BE22421-228A-4055-ABCD-182CD6F2C883}" dt="2024-03-08T19:09:51.802" v="8" actId="20577"/>
        <pc:sldMkLst>
          <pc:docMk/>
          <pc:sldMk cId="1219056805" sldId="292"/>
        </pc:sldMkLst>
        <pc:spChg chg="mod">
          <ac:chgData name="Allnutt, Annie" userId="1a4c980e-ffa6-4764-abac-ea981ce85933" providerId="ADAL" clId="{5BE22421-228A-4055-ABCD-182CD6F2C883}" dt="2024-03-08T19:09:51.802" v="8" actId="20577"/>
          <ac:spMkLst>
            <pc:docMk/>
            <pc:sldMk cId="1219056805" sldId="292"/>
            <ac:spMk id="9" creationId="{E690F70B-E368-D7F5-795E-B5139345EF71}"/>
          </ac:spMkLst>
        </pc:spChg>
      </pc:sldChg>
      <pc:sldChg chg="modSp mod">
        <pc:chgData name="Allnutt, Annie" userId="1a4c980e-ffa6-4764-abac-ea981ce85933" providerId="ADAL" clId="{5BE22421-228A-4055-ABCD-182CD6F2C883}" dt="2024-03-08T19:36:16.037" v="23" actId="20577"/>
        <pc:sldMkLst>
          <pc:docMk/>
          <pc:sldMk cId="1831145723" sldId="562"/>
        </pc:sldMkLst>
        <pc:spChg chg="mod">
          <ac:chgData name="Allnutt, Annie" userId="1a4c980e-ffa6-4764-abac-ea981ce85933" providerId="ADAL" clId="{5BE22421-228A-4055-ABCD-182CD6F2C883}" dt="2024-03-08T19:36:16.037" v="23" actId="20577"/>
          <ac:spMkLst>
            <pc:docMk/>
            <pc:sldMk cId="1831145723" sldId="562"/>
            <ac:spMk id="3" creationId="{7F10B6DC-6AF4-BFD9-E1D5-B98AA266289F}"/>
          </ac:spMkLst>
        </pc:spChg>
        <pc:spChg chg="mod">
          <ac:chgData name="Allnutt, Annie" userId="1a4c980e-ffa6-4764-abac-ea981ce85933" providerId="ADAL" clId="{5BE22421-228A-4055-ABCD-182CD6F2C883}" dt="2024-03-08T19:36:05.349" v="22" actId="20577"/>
          <ac:spMkLst>
            <pc:docMk/>
            <pc:sldMk cId="1831145723" sldId="562"/>
            <ac:spMk id="9" creationId="{E690F70B-E368-D7F5-795E-B5139345EF71}"/>
          </ac:spMkLst>
        </pc:spChg>
      </pc:sldChg>
      <pc:sldChg chg="addCm">
        <pc:chgData name="Allnutt, Annie" userId="1a4c980e-ffa6-4764-abac-ea981ce85933" providerId="ADAL" clId="{5BE22421-228A-4055-ABCD-182CD6F2C883}" dt="2024-03-08T19:16:56.241" v="13"/>
        <pc:sldMkLst>
          <pc:docMk/>
          <pc:sldMk cId="1324580820" sldId="5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llnutt, Annie" userId="1a4c980e-ffa6-4764-abac-ea981ce85933" providerId="ADAL" clId="{5BE22421-228A-4055-ABCD-182CD6F2C883}" dt="2024-03-08T19:16:56.241" v="13"/>
              <pc2:cmMkLst xmlns:pc2="http://schemas.microsoft.com/office/powerpoint/2019/9/main/command">
                <pc:docMk/>
                <pc:sldMk cId="1324580820" sldId="565"/>
                <pc2:cmMk id="{19975B1D-BA82-4F61-9FA0-0CA82079B103}"/>
              </pc2:cmMkLst>
            </pc226:cmChg>
          </p:ext>
        </pc:extLst>
      </pc:sldChg>
      <pc:sldChg chg="modSp mod">
        <pc:chgData name="Allnutt, Annie" userId="1a4c980e-ffa6-4764-abac-ea981ce85933" providerId="ADAL" clId="{5BE22421-228A-4055-ABCD-182CD6F2C883}" dt="2024-03-08T19:23:35.039" v="18" actId="27636"/>
        <pc:sldMkLst>
          <pc:docMk/>
          <pc:sldMk cId="542792302" sldId="566"/>
        </pc:sldMkLst>
        <pc:spChg chg="mod">
          <ac:chgData name="Allnutt, Annie" userId="1a4c980e-ffa6-4764-abac-ea981ce85933" providerId="ADAL" clId="{5BE22421-228A-4055-ABCD-182CD6F2C883}" dt="2024-03-08T19:23:35.039" v="18" actId="27636"/>
          <ac:spMkLst>
            <pc:docMk/>
            <pc:sldMk cId="542792302" sldId="566"/>
            <ac:spMk id="3" creationId="{678BE620-886E-EAC3-B872-E18B8C411336}"/>
          </ac:spMkLst>
        </pc:spChg>
        <pc:spChg chg="mod">
          <ac:chgData name="Allnutt, Annie" userId="1a4c980e-ffa6-4764-abac-ea981ce85933" providerId="ADAL" clId="{5BE22421-228A-4055-ABCD-182CD6F2C883}" dt="2024-03-08T19:23:25.651" v="15" actId="20577"/>
          <ac:spMkLst>
            <pc:docMk/>
            <pc:sldMk cId="542792302" sldId="566"/>
            <ac:spMk id="9" creationId="{D2C5753E-55D6-5889-CB7E-F957B989373C}"/>
          </ac:spMkLst>
        </pc:spChg>
      </pc:sldChg>
      <pc:sldChg chg="modSp mod">
        <pc:chgData name="Allnutt, Annie" userId="1a4c980e-ffa6-4764-abac-ea981ce85933" providerId="ADAL" clId="{5BE22421-228A-4055-ABCD-182CD6F2C883}" dt="2024-03-08T19:25:21.417" v="19"/>
        <pc:sldMkLst>
          <pc:docMk/>
          <pc:sldMk cId="2757593274" sldId="568"/>
        </pc:sldMkLst>
        <pc:spChg chg="mod">
          <ac:chgData name="Allnutt, Annie" userId="1a4c980e-ffa6-4764-abac-ea981ce85933" providerId="ADAL" clId="{5BE22421-228A-4055-ABCD-182CD6F2C883}" dt="2024-03-08T19:25:21.417" v="19"/>
          <ac:spMkLst>
            <pc:docMk/>
            <pc:sldMk cId="2757593274" sldId="568"/>
            <ac:spMk id="2" creationId="{62B506C2-AD35-A7F0-2BBE-5B603C888D34}"/>
          </ac:spMkLst>
        </pc:spChg>
      </pc:sldChg>
      <pc:sldChg chg="modSp mod">
        <pc:chgData name="Allnutt, Annie" userId="1a4c980e-ffa6-4764-abac-ea981ce85933" providerId="ADAL" clId="{5BE22421-228A-4055-ABCD-182CD6F2C883}" dt="2024-03-08T19:25:32.134" v="20"/>
        <pc:sldMkLst>
          <pc:docMk/>
          <pc:sldMk cId="3336961522" sldId="569"/>
        </pc:sldMkLst>
        <pc:spChg chg="mod">
          <ac:chgData name="Allnutt, Annie" userId="1a4c980e-ffa6-4764-abac-ea981ce85933" providerId="ADAL" clId="{5BE22421-228A-4055-ABCD-182CD6F2C883}" dt="2024-03-08T19:25:32.134" v="20"/>
          <ac:spMkLst>
            <pc:docMk/>
            <pc:sldMk cId="3336961522" sldId="569"/>
            <ac:spMk id="2" creationId="{DE8E08A7-8D58-F610-31CB-A3CE796A9CA3}"/>
          </ac:spMkLst>
        </pc:spChg>
      </pc:sldChg>
    </pc:docChg>
  </pc:docChgLst>
  <pc:docChgLst>
    <pc:chgData name="Behague, Sabina" userId="2f9f8379-56ce-455c-81be-d1dc66b28ae7" providerId="ADAL" clId="{E468539B-4E09-4A2F-846E-C205E27FFFDC}"/>
    <pc:docChg chg="modSld">
      <pc:chgData name="Behague, Sabina" userId="2f9f8379-56ce-455c-81be-d1dc66b28ae7" providerId="ADAL" clId="{E468539B-4E09-4A2F-846E-C205E27FFFDC}" dt="2024-04-16T21:21:34.637" v="0" actId="207"/>
      <pc:docMkLst>
        <pc:docMk/>
      </pc:docMkLst>
      <pc:sldChg chg="modSp">
        <pc:chgData name="Behague, Sabina" userId="2f9f8379-56ce-455c-81be-d1dc66b28ae7" providerId="ADAL" clId="{E468539B-4E09-4A2F-846E-C205E27FFFDC}" dt="2024-04-16T21:21:34.637" v="0" actId="207"/>
        <pc:sldMkLst>
          <pc:docMk/>
          <pc:sldMk cId="3194101482" sldId="279"/>
        </pc:sldMkLst>
        <pc:graphicFrameChg chg="mod">
          <ac:chgData name="Behague, Sabina" userId="2f9f8379-56ce-455c-81be-d1dc66b28ae7" providerId="ADAL" clId="{E468539B-4E09-4A2F-846E-C205E27FFFDC}" dt="2024-04-16T21:21:34.637" v="0" actId="207"/>
          <ac:graphicFrameMkLst>
            <pc:docMk/>
            <pc:sldMk cId="3194101482" sldId="279"/>
            <ac:graphicFrameMk id="6" creationId="{9101D358-B10F-16E5-B75D-9B656EAA9665}"/>
          </ac:graphicFrameMkLst>
        </pc:graphicFrameChg>
      </pc:sldChg>
    </pc:docChg>
  </pc:docChgLst>
  <pc:docChgLst>
    <pc:chgData name="Behague, Sabina" userId="2f9f8379-56ce-455c-81be-d1dc66b28ae7" providerId="ADAL" clId="{97A86402-4367-445B-BED4-3F58DFFBDCFF}"/>
    <pc:docChg chg="">
      <pc:chgData name="Behague, Sabina" userId="2f9f8379-56ce-455c-81be-d1dc66b28ae7" providerId="ADAL" clId="{97A86402-4367-445B-BED4-3F58DFFBDCFF}" dt="2024-05-08T13:44:18.952" v="0"/>
      <pc:docMkLst>
        <pc:docMk/>
      </pc:docMkLst>
      <pc:sldChg chg="delCm">
        <pc:chgData name="Behague, Sabina" userId="2f9f8379-56ce-455c-81be-d1dc66b28ae7" providerId="ADAL" clId="{97A86402-4367-445B-BED4-3F58DFFBDCFF}" dt="2024-05-08T13:44:18.952" v="0"/>
        <pc:sldMkLst>
          <pc:docMk/>
          <pc:sldMk cId="3336961522" sldId="56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97A86402-4367-445B-BED4-3F58DFFBDCFF}" dt="2024-05-08T13:44:18.952" v="0"/>
              <pc2:cmMkLst xmlns:pc2="http://schemas.microsoft.com/office/powerpoint/2019/9/main/command">
                <pc:docMk/>
                <pc:sldMk cId="3336961522" sldId="569"/>
                <pc2:cmMk id="{1CCE0986-96E6-4176-AD10-383D79A2C38A}"/>
              </pc2:cmMkLst>
            </pc226:cmChg>
          </p:ext>
        </pc:extLst>
      </pc:sldChg>
    </pc:docChg>
  </pc:docChgLst>
  <pc:docChgLst>
    <pc:chgData name="Balian, Sarah (CNTR)" userId="b3b060d9-4d34-479b-ad68-688eaebf93c5" providerId="ADAL" clId="{6B64DB90-9CC1-491A-A215-C846BE973EDB}"/>
    <pc:docChg chg="modSld">
      <pc:chgData name="Balian, Sarah (CNTR)" userId="b3b060d9-4d34-479b-ad68-688eaebf93c5" providerId="ADAL" clId="{6B64DB90-9CC1-491A-A215-C846BE973EDB}" dt="2024-03-07T15:01:36.423" v="35"/>
      <pc:docMkLst>
        <pc:docMk/>
      </pc:docMkLst>
      <pc:sldChg chg="mod">
        <pc:chgData name="Balian, Sarah (CNTR)" userId="b3b060d9-4d34-479b-ad68-688eaebf93c5" providerId="ADAL" clId="{6B64DB90-9CC1-491A-A215-C846BE973EDB}" dt="2024-02-27T16:08:31.759" v="2" actId="27918"/>
        <pc:sldMkLst>
          <pc:docMk/>
          <pc:sldMk cId="2479953464" sldId="264"/>
        </pc:sldMkLst>
      </pc:sldChg>
      <pc:sldChg chg="modCm">
        <pc:chgData name="Balian, Sarah (CNTR)" userId="b3b060d9-4d34-479b-ad68-688eaebf93c5" providerId="ADAL" clId="{6B64DB90-9CC1-491A-A215-C846BE973EDB}" dt="2024-02-27T16:11:48.310" v="3"/>
        <pc:sldMkLst>
          <pc:docMk/>
          <pc:sldMk cId="1273125120" sldId="2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6B64DB90-9CC1-491A-A215-C846BE973EDB}" dt="2024-02-27T16:11:48.310" v="3"/>
              <pc2:cmMkLst xmlns:pc2="http://schemas.microsoft.com/office/powerpoint/2019/9/main/command">
                <pc:docMk/>
                <pc:sldMk cId="1273125120" sldId="266"/>
                <pc2:cmMk id="{6344E500-AFDD-4F68-9173-8197D58834D1}"/>
              </pc2:cmMkLst>
              <pc226:cmRplyChg chg="add">
                <pc226:chgData name="Balian, Sarah (CNTR)" userId="b3b060d9-4d34-479b-ad68-688eaebf93c5" providerId="ADAL" clId="{6B64DB90-9CC1-491A-A215-C846BE973EDB}" dt="2024-02-27T16:11:48.310" v="3"/>
                <pc2:cmRplyMkLst xmlns:pc2="http://schemas.microsoft.com/office/powerpoint/2019/9/main/command">
                  <pc:docMk/>
                  <pc:sldMk cId="1273125120" sldId="266"/>
                  <pc2:cmMk id="{6344E500-AFDD-4F68-9173-8197D58834D1}"/>
                  <pc2:cmRplyMk id="{349FFCCA-E039-48C3-BE42-2CEECC79E932}"/>
                </pc2:cmRplyMkLst>
              </pc226:cmRplyChg>
            </pc226:cmChg>
          </p:ext>
        </pc:extLst>
      </pc:sldChg>
      <pc:sldChg chg="modSp mod">
        <pc:chgData name="Balian, Sarah (CNTR)" userId="b3b060d9-4d34-479b-ad68-688eaebf93c5" providerId="ADAL" clId="{6B64DB90-9CC1-491A-A215-C846BE973EDB}" dt="2024-02-27T16:15:08.877" v="4" actId="790"/>
        <pc:sldMkLst>
          <pc:docMk/>
          <pc:sldMk cId="4262632132" sldId="267"/>
        </pc:sldMkLst>
        <pc:graphicFrameChg chg="modGraphic">
          <ac:chgData name="Balian, Sarah (CNTR)" userId="b3b060d9-4d34-479b-ad68-688eaebf93c5" providerId="ADAL" clId="{6B64DB90-9CC1-491A-A215-C846BE973EDB}" dt="2024-02-27T16:15:08.877" v="4" actId="790"/>
          <ac:graphicFrameMkLst>
            <pc:docMk/>
            <pc:sldMk cId="4262632132" sldId="267"/>
            <ac:graphicFrameMk id="4" creationId="{1A10FEBB-B99F-D7EE-7F62-C9CD013AFC27}"/>
          </ac:graphicFrameMkLst>
        </pc:graphicFrameChg>
      </pc:sldChg>
      <pc:sldChg chg="modCm">
        <pc:chgData name="Balian, Sarah (CNTR)" userId="b3b060d9-4d34-479b-ad68-688eaebf93c5" providerId="ADAL" clId="{6B64DB90-9CC1-491A-A215-C846BE973EDB}" dt="2024-02-27T16:33:54.675" v="7"/>
        <pc:sldMkLst>
          <pc:docMk/>
          <pc:sldMk cId="1506493807" sldId="27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6B64DB90-9CC1-491A-A215-C846BE973EDB}" dt="2024-02-27T16:33:54.675" v="7"/>
              <pc2:cmMkLst xmlns:pc2="http://schemas.microsoft.com/office/powerpoint/2019/9/main/command">
                <pc:docMk/>
                <pc:sldMk cId="1506493807" sldId="272"/>
                <pc2:cmMk id="{1C63A6B4-CBBC-4648-9584-3E7DD7A475D2}"/>
              </pc2:cmMkLst>
              <pc226:cmRplyChg chg="add">
                <pc226:chgData name="Balian, Sarah (CNTR)" userId="b3b060d9-4d34-479b-ad68-688eaebf93c5" providerId="ADAL" clId="{6B64DB90-9CC1-491A-A215-C846BE973EDB}" dt="2024-02-27T16:33:54.675" v="7"/>
                <pc2:cmRplyMkLst xmlns:pc2="http://schemas.microsoft.com/office/powerpoint/2019/9/main/command">
                  <pc:docMk/>
                  <pc:sldMk cId="1506493807" sldId="272"/>
                  <pc2:cmMk id="{1C63A6B4-CBBC-4648-9584-3E7DD7A475D2}"/>
                  <pc2:cmRplyMk id="{4C6F5E75-B575-4CD2-908E-0F343DAE2A0D}"/>
                </pc2:cmRplyMkLst>
              </pc226:cmRplyChg>
            </pc226:cmChg>
          </p:ext>
        </pc:extLst>
      </pc:sldChg>
      <pc:sldChg chg="modCm">
        <pc:chgData name="Balian, Sarah (CNTR)" userId="b3b060d9-4d34-479b-ad68-688eaebf93c5" providerId="ADAL" clId="{6B64DB90-9CC1-491A-A215-C846BE973EDB}" dt="2024-02-27T17:04:35.459" v="14"/>
        <pc:sldMkLst>
          <pc:docMk/>
          <pc:sldMk cId="999283337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6B64DB90-9CC1-491A-A215-C846BE973EDB}" dt="2024-02-27T17:04:35.459" v="14"/>
              <pc2:cmMkLst xmlns:pc2="http://schemas.microsoft.com/office/powerpoint/2019/9/main/command">
                <pc:docMk/>
                <pc:sldMk cId="999283337" sldId="281"/>
                <pc2:cmMk id="{3230DD77-E8A2-4A59-96B3-67ECB5C4D40D}"/>
              </pc2:cmMkLst>
              <pc226:cmRplyChg chg="add">
                <pc226:chgData name="Balian, Sarah (CNTR)" userId="b3b060d9-4d34-479b-ad68-688eaebf93c5" providerId="ADAL" clId="{6B64DB90-9CC1-491A-A215-C846BE973EDB}" dt="2024-02-27T17:04:35.459" v="14"/>
                <pc2:cmRplyMkLst xmlns:pc2="http://schemas.microsoft.com/office/powerpoint/2019/9/main/command">
                  <pc:docMk/>
                  <pc:sldMk cId="999283337" sldId="281"/>
                  <pc2:cmMk id="{3230DD77-E8A2-4A59-96B3-67ECB5C4D40D}"/>
                  <pc2:cmRplyMk id="{12F61E73-C9CD-4816-B746-6CD0AC06BC78}"/>
                </pc2:cmRplyMkLst>
              </pc226:cmRplyChg>
            </pc226:cmChg>
          </p:ext>
        </pc:extLst>
      </pc:sldChg>
      <pc:sldChg chg="modCm">
        <pc:chgData name="Balian, Sarah (CNTR)" userId="b3b060d9-4d34-479b-ad68-688eaebf93c5" providerId="ADAL" clId="{6B64DB90-9CC1-491A-A215-C846BE973EDB}" dt="2024-03-06T17:52:17.466" v="26" actId="2056"/>
        <pc:sldMkLst>
          <pc:docMk/>
          <pc:sldMk cId="3958030153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alian, Sarah (CNTR)" userId="b3b060d9-4d34-479b-ad68-688eaebf93c5" providerId="ADAL" clId="{6B64DB90-9CC1-491A-A215-C846BE973EDB}" dt="2024-03-06T17:52:17.466" v="26" actId="2056"/>
              <pc2:cmMkLst xmlns:pc2="http://schemas.microsoft.com/office/powerpoint/2019/9/main/command">
                <pc:docMk/>
                <pc:sldMk cId="3958030153" sldId="284"/>
                <pc2:cmMk id="{D6A67FA4-9299-4978-A0C0-ED218B3296F1}"/>
              </pc2:cmMkLst>
              <pc226:cmRplyChg chg="add">
                <pc226:chgData name="Balian, Sarah (CNTR)" userId="b3b060d9-4d34-479b-ad68-688eaebf93c5" providerId="ADAL" clId="{6B64DB90-9CC1-491A-A215-C846BE973EDB}" dt="2024-02-27T17:13:10.092" v="17"/>
                <pc2:cmRplyMkLst xmlns:pc2="http://schemas.microsoft.com/office/powerpoint/2019/9/main/command">
                  <pc:docMk/>
                  <pc:sldMk cId="3958030153" sldId="284"/>
                  <pc2:cmMk id="{D6A67FA4-9299-4978-A0C0-ED218B3296F1}"/>
                  <pc2:cmRplyMk id="{B7D84BEB-E9BD-49E9-BFA3-11C498F107E4}"/>
                </pc2:cmRplyMkLst>
              </pc226:cmRplyChg>
            </pc226:cmChg>
          </p:ext>
        </pc:extLst>
      </pc:sldChg>
      <pc:sldChg chg="mod">
        <pc:chgData name="Balian, Sarah (CNTR)" userId="b3b060d9-4d34-479b-ad68-688eaebf93c5" providerId="ADAL" clId="{6B64DB90-9CC1-491A-A215-C846BE973EDB}" dt="2024-02-27T17:12:49.463" v="16" actId="27918"/>
        <pc:sldMkLst>
          <pc:docMk/>
          <pc:sldMk cId="3771114077" sldId="285"/>
        </pc:sldMkLst>
      </pc:sldChg>
      <pc:sldChg chg="modCm">
        <pc:chgData name="Balian, Sarah (CNTR)" userId="b3b060d9-4d34-479b-ad68-688eaebf93c5" providerId="ADAL" clId="{6B64DB90-9CC1-491A-A215-C846BE973EDB}" dt="2024-02-27T17:32:19.911" v="19"/>
        <pc:sldMkLst>
          <pc:docMk/>
          <pc:sldMk cId="1821595124" sldId="28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6B64DB90-9CC1-491A-A215-C846BE973EDB}" dt="2024-02-27T17:32:19.911" v="19"/>
              <pc2:cmMkLst xmlns:pc2="http://schemas.microsoft.com/office/powerpoint/2019/9/main/command">
                <pc:docMk/>
                <pc:sldMk cId="1821595124" sldId="286"/>
                <pc2:cmMk id="{DD29AA5C-839C-4D50-A2A8-60815021303B}"/>
              </pc2:cmMkLst>
              <pc226:cmRplyChg chg="add">
                <pc226:chgData name="Balian, Sarah (CNTR)" userId="b3b060d9-4d34-479b-ad68-688eaebf93c5" providerId="ADAL" clId="{6B64DB90-9CC1-491A-A215-C846BE973EDB}" dt="2024-02-27T17:32:19.911" v="19"/>
                <pc2:cmRplyMkLst xmlns:pc2="http://schemas.microsoft.com/office/powerpoint/2019/9/main/command">
                  <pc:docMk/>
                  <pc:sldMk cId="1821595124" sldId="286"/>
                  <pc2:cmMk id="{DD29AA5C-839C-4D50-A2A8-60815021303B}"/>
                  <pc2:cmRplyMk id="{DC9CF563-04A8-405D-BE35-864BE7E1AB50}"/>
                </pc2:cmRplyMkLst>
              </pc226:cmRplyChg>
            </pc226:cmChg>
          </p:ext>
        </pc:extLst>
      </pc:sldChg>
      <pc:sldChg chg="mod addCm modCm">
        <pc:chgData name="Balian, Sarah (CNTR)" userId="b3b060d9-4d34-479b-ad68-688eaebf93c5" providerId="ADAL" clId="{6B64DB90-9CC1-491A-A215-C846BE973EDB}" dt="2024-03-06T17:52:17.466" v="26" actId="2056"/>
        <pc:sldMkLst>
          <pc:docMk/>
          <pc:sldMk cId="2301792542" sldId="28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Balian, Sarah (CNTR)" userId="b3b060d9-4d34-479b-ad68-688eaebf93c5" providerId="ADAL" clId="{6B64DB90-9CC1-491A-A215-C846BE973EDB}" dt="2024-03-06T17:52:17.466" v="26" actId="2056"/>
              <pc2:cmMkLst xmlns:pc2="http://schemas.microsoft.com/office/powerpoint/2019/9/main/command">
                <pc:docMk/>
                <pc:sldMk cId="2301792542" sldId="287"/>
                <pc2:cmMk id="{AA77C0F9-2E1A-49AE-A1A6-6515B17CEA62}"/>
              </pc2:cmMkLst>
            </pc226:cmChg>
          </p:ext>
        </pc:extLst>
      </pc:sldChg>
      <pc:sldChg chg="mod">
        <pc:chgData name="Balian, Sarah (CNTR)" userId="b3b060d9-4d34-479b-ad68-688eaebf93c5" providerId="ADAL" clId="{6B64DB90-9CC1-491A-A215-C846BE973EDB}" dt="2024-02-27T16:16:45.979" v="6" actId="27918"/>
        <pc:sldMkLst>
          <pc:docMk/>
          <pc:sldMk cId="755112733" sldId="533"/>
        </pc:sldMkLst>
      </pc:sldChg>
      <pc:sldChg chg="addCm">
        <pc:chgData name="Balian, Sarah (CNTR)" userId="b3b060d9-4d34-479b-ad68-688eaebf93c5" providerId="ADAL" clId="{6B64DB90-9CC1-491A-A215-C846BE973EDB}" dt="2024-02-27T16:36:12.806" v="8"/>
        <pc:sldMkLst>
          <pc:docMk/>
          <pc:sldMk cId="3392635422" sldId="5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6B64DB90-9CC1-491A-A215-C846BE973EDB}" dt="2024-02-27T16:36:12.806" v="8"/>
              <pc2:cmMkLst xmlns:pc2="http://schemas.microsoft.com/office/powerpoint/2019/9/main/command">
                <pc:docMk/>
                <pc:sldMk cId="3392635422" sldId="561"/>
                <pc2:cmMk id="{B6C49235-9A66-4278-987D-50F60A943CC0}"/>
              </pc2:cmMkLst>
            </pc226:cmChg>
          </p:ext>
        </pc:extLst>
      </pc:sldChg>
      <pc:sldChg chg="addCm">
        <pc:chgData name="Balian, Sarah (CNTR)" userId="b3b060d9-4d34-479b-ad68-688eaebf93c5" providerId="ADAL" clId="{6B64DB90-9CC1-491A-A215-C846BE973EDB}" dt="2024-02-27T16:52:49.955" v="10"/>
        <pc:sldMkLst>
          <pc:docMk/>
          <pc:sldMk cId="1831145723" sldId="5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6B64DB90-9CC1-491A-A215-C846BE973EDB}" dt="2024-02-27T16:52:49.955" v="10"/>
              <pc2:cmMkLst xmlns:pc2="http://schemas.microsoft.com/office/powerpoint/2019/9/main/command">
                <pc:docMk/>
                <pc:sldMk cId="1831145723" sldId="562"/>
                <pc2:cmMk id="{0EBF415E-FCB0-469B-B63F-DD4B5A0C37FB}"/>
              </pc2:cmMkLst>
            </pc226:cmChg>
          </p:ext>
        </pc:extLst>
      </pc:sldChg>
      <pc:sldChg chg="modSp mod addCm">
        <pc:chgData name="Balian, Sarah (CNTR)" userId="b3b060d9-4d34-479b-ad68-688eaebf93c5" providerId="ADAL" clId="{6B64DB90-9CC1-491A-A215-C846BE973EDB}" dt="2024-02-27T16:57:31.382" v="12" actId="20577"/>
        <pc:sldMkLst>
          <pc:docMk/>
          <pc:sldMk cId="3252913932" sldId="563"/>
        </pc:sldMkLst>
        <pc:spChg chg="mod">
          <ac:chgData name="Balian, Sarah (CNTR)" userId="b3b060d9-4d34-479b-ad68-688eaebf93c5" providerId="ADAL" clId="{6B64DB90-9CC1-491A-A215-C846BE973EDB}" dt="2024-02-27T16:57:31.382" v="12" actId="20577"/>
          <ac:spMkLst>
            <pc:docMk/>
            <pc:sldMk cId="3252913932" sldId="563"/>
            <ac:spMk id="41" creationId="{3C6DDD03-F6E5-D43F-A292-261DE3B1EDF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6B64DB90-9CC1-491A-A215-C846BE973EDB}" dt="2024-02-27T16:56:44.296" v="11"/>
              <pc2:cmMkLst xmlns:pc2="http://schemas.microsoft.com/office/powerpoint/2019/9/main/command">
                <pc:docMk/>
                <pc:sldMk cId="3252913932" sldId="563"/>
                <pc2:cmMk id="{D66DBD3E-AC2B-44B4-87D9-96D3F7D9648F}"/>
              </pc2:cmMkLst>
            </pc226:cmChg>
          </p:ext>
        </pc:extLst>
      </pc:sldChg>
      <pc:sldChg chg="modSp mod addCm modCm">
        <pc:chgData name="Balian, Sarah (CNTR)" userId="b3b060d9-4d34-479b-ad68-688eaebf93c5" providerId="ADAL" clId="{6B64DB90-9CC1-491A-A215-C846BE973EDB}" dt="2024-03-07T14:57:34.330" v="34"/>
        <pc:sldMkLst>
          <pc:docMk/>
          <pc:sldMk cId="1453413531" sldId="564"/>
        </pc:sldMkLst>
        <pc:graphicFrameChg chg="mod">
          <ac:chgData name="Balian, Sarah (CNTR)" userId="b3b060d9-4d34-479b-ad68-688eaebf93c5" providerId="ADAL" clId="{6B64DB90-9CC1-491A-A215-C846BE973EDB}" dt="2024-03-07T14:57:34.330" v="34"/>
          <ac:graphicFrameMkLst>
            <pc:docMk/>
            <pc:sldMk cId="1453413531" sldId="564"/>
            <ac:graphicFrameMk id="4" creationId="{F8F3D79E-72F7-CCFE-C3F2-474D15E56D64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Balian, Sarah (CNTR)" userId="b3b060d9-4d34-479b-ad68-688eaebf93c5" providerId="ADAL" clId="{6B64DB90-9CC1-491A-A215-C846BE973EDB}" dt="2024-03-07T14:57:17.215" v="29"/>
              <pc2:cmMkLst xmlns:pc2="http://schemas.microsoft.com/office/powerpoint/2019/9/main/command">
                <pc:docMk/>
                <pc:sldMk cId="1453413531" sldId="564"/>
                <pc2:cmMk id="{55D0975D-44D0-4825-977A-9EF04F51448B}"/>
              </pc2:cmMkLst>
              <pc226:cmRplyChg chg="add">
                <pc226:chgData name="Balian, Sarah (CNTR)" userId="b3b060d9-4d34-479b-ad68-688eaebf93c5" providerId="ADAL" clId="{6B64DB90-9CC1-491A-A215-C846BE973EDB}" dt="2024-03-07T14:57:17.215" v="29"/>
                <pc2:cmRplyMkLst xmlns:pc2="http://schemas.microsoft.com/office/powerpoint/2019/9/main/command">
                  <pc:docMk/>
                  <pc:sldMk cId="1453413531" sldId="564"/>
                  <pc2:cmMk id="{55D0975D-44D0-4825-977A-9EF04F51448B}"/>
                  <pc2:cmRplyMk id="{2FB4EC64-05F6-451B-823C-FA2AF7463070}"/>
                </pc2:cmRplyMkLst>
              </pc226:cmRplyChg>
            </pc226:cmChg>
          </p:ext>
        </pc:extLst>
      </pc:sldChg>
      <pc:sldChg chg="addCm">
        <pc:chgData name="Balian, Sarah (CNTR)" userId="b3b060d9-4d34-479b-ad68-688eaebf93c5" providerId="ADAL" clId="{6B64DB90-9CC1-491A-A215-C846BE973EDB}" dt="2024-02-27T16:48:15.232" v="9"/>
        <pc:sldMkLst>
          <pc:docMk/>
          <pc:sldMk cId="1324580820" sldId="5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6B64DB90-9CC1-491A-A215-C846BE973EDB}" dt="2024-02-27T16:48:15.232" v="9"/>
              <pc2:cmMkLst xmlns:pc2="http://schemas.microsoft.com/office/powerpoint/2019/9/main/command">
                <pc:docMk/>
                <pc:sldMk cId="1324580820" sldId="565"/>
                <pc2:cmMk id="{F315EFBC-8387-44E1-9B5D-C5CB668EDC32}"/>
              </pc2:cmMkLst>
            </pc226:cmChg>
          </p:ext>
        </pc:extLst>
      </pc:sldChg>
      <pc:sldChg chg="modCm">
        <pc:chgData name="Balian, Sarah (CNTR)" userId="b3b060d9-4d34-479b-ad68-688eaebf93c5" providerId="ADAL" clId="{6B64DB90-9CC1-491A-A215-C846BE973EDB}" dt="2024-03-07T14:47:52.336" v="27"/>
        <pc:sldMkLst>
          <pc:docMk/>
          <pc:sldMk cId="2757593274" sldId="56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6B64DB90-9CC1-491A-A215-C846BE973EDB}" dt="2024-03-07T14:47:52.336" v="27"/>
              <pc2:cmMkLst xmlns:pc2="http://schemas.microsoft.com/office/powerpoint/2019/9/main/command">
                <pc:docMk/>
                <pc:sldMk cId="2757593274" sldId="568"/>
                <pc2:cmMk id="{0C46B411-18D1-4572-954D-CBE98B737AF4}"/>
              </pc2:cmMkLst>
              <pc226:cmRplyChg chg="add">
                <pc226:chgData name="Balian, Sarah (CNTR)" userId="b3b060d9-4d34-479b-ad68-688eaebf93c5" providerId="ADAL" clId="{6B64DB90-9CC1-491A-A215-C846BE973EDB}" dt="2024-03-07T14:47:52.336" v="27"/>
                <pc2:cmRplyMkLst xmlns:pc2="http://schemas.microsoft.com/office/powerpoint/2019/9/main/command">
                  <pc:docMk/>
                  <pc:sldMk cId="2757593274" sldId="568"/>
                  <pc2:cmMk id="{0C46B411-18D1-4572-954D-CBE98B737AF4}"/>
                  <pc2:cmRplyMk id="{CC9C78FB-1300-4436-BA2B-AD02F7A6E45E}"/>
                </pc2:cmRplyMkLst>
              </pc226:cmRplyChg>
            </pc226:cmChg>
          </p:ext>
        </pc:extLst>
      </pc:sldChg>
      <pc:sldChg chg="modCm">
        <pc:chgData name="Balian, Sarah (CNTR)" userId="b3b060d9-4d34-479b-ad68-688eaebf93c5" providerId="ADAL" clId="{6B64DB90-9CC1-491A-A215-C846BE973EDB}" dt="2024-03-07T14:48:36.793" v="28"/>
        <pc:sldMkLst>
          <pc:docMk/>
          <pc:sldMk cId="3336961522" sldId="56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6B64DB90-9CC1-491A-A215-C846BE973EDB}" dt="2024-03-07T14:48:36.793" v="28"/>
              <pc2:cmMkLst xmlns:pc2="http://schemas.microsoft.com/office/powerpoint/2019/9/main/command">
                <pc:docMk/>
                <pc:sldMk cId="3336961522" sldId="569"/>
                <pc2:cmMk id="{1CCE0986-96E6-4176-AD10-383D79A2C38A}"/>
              </pc2:cmMkLst>
              <pc226:cmRplyChg chg="add">
                <pc226:chgData name="Balian, Sarah (CNTR)" userId="b3b060d9-4d34-479b-ad68-688eaebf93c5" providerId="ADAL" clId="{6B64DB90-9CC1-491A-A215-C846BE973EDB}" dt="2024-03-07T14:48:36.793" v="28"/>
                <pc2:cmRplyMkLst xmlns:pc2="http://schemas.microsoft.com/office/powerpoint/2019/9/main/command">
                  <pc:docMk/>
                  <pc:sldMk cId="3336961522" sldId="569"/>
                  <pc2:cmMk id="{1CCE0986-96E6-4176-AD10-383D79A2C38A}"/>
                  <pc2:cmRplyMk id="{3B16CC7A-540B-4394-8451-CB0A48FE7BF3}"/>
                </pc2:cmRplyMkLst>
              </pc226:cmRplyChg>
            </pc226:cmChg>
          </p:ext>
        </pc:extLst>
      </pc:sldChg>
      <pc:sldChg chg="modCm">
        <pc:chgData name="Balian, Sarah (CNTR)" userId="b3b060d9-4d34-479b-ad68-688eaebf93c5" providerId="ADAL" clId="{6B64DB90-9CC1-491A-A215-C846BE973EDB}" dt="2024-03-07T15:01:36.423" v="35"/>
        <pc:sldMkLst>
          <pc:docMk/>
          <pc:sldMk cId="1889199026" sldId="57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6B64DB90-9CC1-491A-A215-C846BE973EDB}" dt="2024-03-07T15:01:36.423" v="35"/>
              <pc2:cmMkLst xmlns:pc2="http://schemas.microsoft.com/office/powerpoint/2019/9/main/command">
                <pc:docMk/>
                <pc:sldMk cId="1889199026" sldId="570"/>
                <pc2:cmMk id="{1F10075D-5BD7-4A35-8344-B513F0640646}"/>
              </pc2:cmMkLst>
              <pc226:cmRplyChg chg="add">
                <pc226:chgData name="Balian, Sarah (CNTR)" userId="b3b060d9-4d34-479b-ad68-688eaebf93c5" providerId="ADAL" clId="{6B64DB90-9CC1-491A-A215-C846BE973EDB}" dt="2024-03-07T15:01:36.423" v="35"/>
                <pc2:cmRplyMkLst xmlns:pc2="http://schemas.microsoft.com/office/powerpoint/2019/9/main/command">
                  <pc:docMk/>
                  <pc:sldMk cId="1889199026" sldId="570"/>
                  <pc2:cmMk id="{1F10075D-5BD7-4A35-8344-B513F0640646}"/>
                  <pc2:cmRplyMk id="{35A9882C-94D9-48A6-9BAF-1EE53A297168}"/>
                </pc2:cmRplyMkLst>
              </pc226:cmRplyChg>
            </pc226:cmChg>
          </p:ext>
        </pc:extLst>
      </pc:sldChg>
    </pc:docChg>
  </pc:docChgLst>
  <pc:docChgLst>
    <pc:chgData name="Behague, Sabina" userId="2f9f8379-56ce-455c-81be-d1dc66b28ae7" providerId="ADAL" clId="{9AD5B74D-2B70-4A21-9408-C2FCDD50D655}"/>
    <pc:docChg chg="undo custSel addSld delSld modSld sldOrd modMainMaster">
      <pc:chgData name="Behague, Sabina" userId="2f9f8379-56ce-455c-81be-d1dc66b28ae7" providerId="ADAL" clId="{9AD5B74D-2B70-4A21-9408-C2FCDD50D655}" dt="2024-03-13T13:10:26.966" v="4791"/>
      <pc:docMkLst>
        <pc:docMk/>
      </pc:docMkLst>
      <pc:sldChg chg="modSp mod">
        <pc:chgData name="Behague, Sabina" userId="2f9f8379-56ce-455c-81be-d1dc66b28ae7" providerId="ADAL" clId="{9AD5B74D-2B70-4A21-9408-C2FCDD50D655}" dt="2024-02-12T13:51:52.860" v="2821" actId="255"/>
        <pc:sldMkLst>
          <pc:docMk/>
          <pc:sldMk cId="109857222" sldId="256"/>
        </pc:sldMkLst>
        <pc:spChg chg="mod">
          <ac:chgData name="Behague, Sabina" userId="2f9f8379-56ce-455c-81be-d1dc66b28ae7" providerId="ADAL" clId="{9AD5B74D-2B70-4A21-9408-C2FCDD50D655}" dt="2024-02-12T13:51:52.860" v="2821" actId="255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9AD5B74D-2B70-4A21-9408-C2FCDD50D655}" dt="2024-02-28T14:06:53.819" v="3251" actId="20577"/>
        <pc:sldMkLst>
          <pc:docMk/>
          <pc:sldMk cId="2163988523" sldId="260"/>
        </pc:sldMkLst>
        <pc:spChg chg="mod">
          <ac:chgData name="Behague, Sabina" userId="2f9f8379-56ce-455c-81be-d1dc66b28ae7" providerId="ADAL" clId="{9AD5B74D-2B70-4A21-9408-C2FCDD50D655}" dt="2024-02-28T14:06:53.819" v="3251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2f9f8379-56ce-455c-81be-d1dc66b28ae7" providerId="ADAL" clId="{9AD5B74D-2B70-4A21-9408-C2FCDD50D655}" dt="2024-01-22T19:43:36.503" v="349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">
        <pc:chgData name="Behague, Sabina" userId="2f9f8379-56ce-455c-81be-d1dc66b28ae7" providerId="ADAL" clId="{9AD5B74D-2B70-4A21-9408-C2FCDD50D655}" dt="2024-01-22T19:44:58.807" v="353" actId="47"/>
        <pc:sldMkLst>
          <pc:docMk/>
          <pc:sldMk cId="901538395" sldId="261"/>
        </pc:sldMkLst>
      </pc:sldChg>
      <pc:sldChg chg="del">
        <pc:chgData name="Behague, Sabina" userId="2f9f8379-56ce-455c-81be-d1dc66b28ae7" providerId="ADAL" clId="{9AD5B74D-2B70-4A21-9408-C2FCDD50D655}" dt="2024-02-03T20:26:20.098" v="1096" actId="47"/>
        <pc:sldMkLst>
          <pc:docMk/>
          <pc:sldMk cId="1428788921" sldId="262"/>
        </pc:sldMkLst>
      </pc:sldChg>
      <pc:sldChg chg="del">
        <pc:chgData name="Behague, Sabina" userId="2f9f8379-56ce-455c-81be-d1dc66b28ae7" providerId="ADAL" clId="{9AD5B74D-2B70-4A21-9408-C2FCDD50D655}" dt="2024-01-22T19:44:23.691" v="351" actId="47"/>
        <pc:sldMkLst>
          <pc:docMk/>
          <pc:sldMk cId="1887431401" sldId="263"/>
        </pc:sldMkLst>
      </pc:sldChg>
      <pc:sldChg chg="modSp mod modNotesTx">
        <pc:chgData name="Behague, Sabina" userId="2f9f8379-56ce-455c-81be-d1dc66b28ae7" providerId="ADAL" clId="{9AD5B74D-2B70-4A21-9408-C2FCDD50D655}" dt="2024-02-23T19:55:27.977" v="3140"/>
        <pc:sldMkLst>
          <pc:docMk/>
          <pc:sldMk cId="2479953464" sldId="264"/>
        </pc:sldMkLst>
        <pc:spChg chg="mod">
          <ac:chgData name="Behague, Sabina" userId="2f9f8379-56ce-455c-81be-d1dc66b28ae7" providerId="ADAL" clId="{9AD5B74D-2B70-4A21-9408-C2FCDD50D655}" dt="2024-02-03T20:49:19.009" v="109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2-03T20:51:37.966" v="1168" actId="20577"/>
          <ac:spMkLst>
            <pc:docMk/>
            <pc:sldMk cId="2479953464" sldId="264"/>
            <ac:spMk id="3" creationId="{E4FD1E92-5DBC-B105-F246-2355E4FF9A74}"/>
          </ac:spMkLst>
        </pc:spChg>
      </pc:sldChg>
      <pc:sldChg chg="addSp modSp mod modNotesTx">
        <pc:chgData name="Behague, Sabina" userId="2f9f8379-56ce-455c-81be-d1dc66b28ae7" providerId="ADAL" clId="{9AD5B74D-2B70-4A21-9408-C2FCDD50D655}" dt="2024-02-23T19:56:00.559" v="3149" actId="20577"/>
        <pc:sldMkLst>
          <pc:docMk/>
          <pc:sldMk cId="3201893001" sldId="265"/>
        </pc:sldMkLst>
        <pc:spChg chg="mod">
          <ac:chgData name="Behague, Sabina" userId="2f9f8379-56ce-455c-81be-d1dc66b28ae7" providerId="ADAL" clId="{9AD5B74D-2B70-4A21-9408-C2FCDD50D655}" dt="2024-02-03T20:59:05.895" v="1340" actId="20577"/>
          <ac:spMkLst>
            <pc:docMk/>
            <pc:sldMk cId="3201893001" sldId="265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2-03T20:52:52.617" v="1241"/>
          <ac:spMkLst>
            <pc:docMk/>
            <pc:sldMk cId="3201893001" sldId="265"/>
            <ac:spMk id="3" creationId="{E4FD1E92-5DBC-B105-F246-2355E4FF9A74}"/>
          </ac:spMkLst>
        </pc:spChg>
        <pc:spChg chg="add mod">
          <ac:chgData name="Behague, Sabina" userId="2f9f8379-56ce-455c-81be-d1dc66b28ae7" providerId="ADAL" clId="{9AD5B74D-2B70-4A21-9408-C2FCDD50D655}" dt="2024-02-03T20:58:20.176" v="1325" actId="1076"/>
          <ac:spMkLst>
            <pc:docMk/>
            <pc:sldMk cId="3201893001" sldId="265"/>
            <ac:spMk id="4" creationId="{3870E75C-AC8D-86EE-6AB0-967D00BBE09D}"/>
          </ac:spMkLst>
        </pc:spChg>
        <pc:spChg chg="add mod">
          <ac:chgData name="Behague, Sabina" userId="2f9f8379-56ce-455c-81be-d1dc66b28ae7" providerId="ADAL" clId="{9AD5B74D-2B70-4A21-9408-C2FCDD50D655}" dt="2024-02-03T20:58:23.150" v="1326" actId="1076"/>
          <ac:spMkLst>
            <pc:docMk/>
            <pc:sldMk cId="3201893001" sldId="265"/>
            <ac:spMk id="5" creationId="{4B862A99-4789-C2CB-4356-5E3C865780CA}"/>
          </ac:spMkLst>
        </pc:spChg>
        <pc:graphicFrameChg chg="mod">
          <ac:chgData name="Behague, Sabina" userId="2f9f8379-56ce-455c-81be-d1dc66b28ae7" providerId="ADAL" clId="{9AD5B74D-2B70-4A21-9408-C2FCDD50D655}" dt="2024-02-03T20:58:12.954" v="1324"/>
          <ac:graphicFrameMkLst>
            <pc:docMk/>
            <pc:sldMk cId="3201893001" sldId="265"/>
            <ac:graphicFrameMk id="9" creationId="{16BB2B36-D329-083C-5198-BEEC5AC12CFA}"/>
          </ac:graphicFrameMkLst>
        </pc:graphicFrameChg>
      </pc:sldChg>
      <pc:sldChg chg="modSp mod addCm delCm modCm">
        <pc:chgData name="Behague, Sabina" userId="2f9f8379-56ce-455c-81be-d1dc66b28ae7" providerId="ADAL" clId="{9AD5B74D-2B70-4A21-9408-C2FCDD50D655}" dt="2024-03-10T12:06:30.552" v="4736"/>
        <pc:sldMkLst>
          <pc:docMk/>
          <pc:sldMk cId="1273125120" sldId="266"/>
        </pc:sldMkLst>
        <pc:spChg chg="mod">
          <ac:chgData name="Behague, Sabina" userId="2f9f8379-56ce-455c-81be-d1dc66b28ae7" providerId="ADAL" clId="{9AD5B74D-2B70-4A21-9408-C2FCDD50D655}" dt="2024-02-28T13:55:54.288" v="3202" actId="20577"/>
          <ac:spMkLst>
            <pc:docMk/>
            <pc:sldMk cId="1273125120" sldId="266"/>
            <ac:spMk id="2" creationId="{40B12F83-9C5C-9EE5-6583-B1FE95837544}"/>
          </ac:spMkLst>
        </pc:spChg>
        <pc:spChg chg="mod">
          <ac:chgData name="Behague, Sabina" userId="2f9f8379-56ce-455c-81be-d1dc66b28ae7" providerId="ADAL" clId="{9AD5B74D-2B70-4A21-9408-C2FCDD50D655}" dt="2024-02-28T13:55:32.738" v="3198" actId="255"/>
          <ac:spMkLst>
            <pc:docMk/>
            <pc:sldMk cId="1273125120" sldId="266"/>
            <ac:spMk id="3" creationId="{4660752A-9B01-8FBB-7885-654F5F67449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 modRxn">
              <pc226:chgData name="Behague, Sabina" userId="2f9f8379-56ce-455c-81be-d1dc66b28ae7" providerId="ADAL" clId="{9AD5B74D-2B70-4A21-9408-C2FCDD50D655}" dt="2024-03-10T12:06:30.552" v="4736"/>
              <pc2:cmMkLst xmlns:pc2="http://schemas.microsoft.com/office/powerpoint/2019/9/main/command">
                <pc:docMk/>
                <pc:sldMk cId="1273125120" sldId="266"/>
                <pc2:cmMk id="{6344E500-AFDD-4F68-9173-8197D58834D1}"/>
              </pc2:cmMkLst>
            </pc226:cmChg>
            <pc226:cmChg xmlns:pc226="http://schemas.microsoft.com/office/powerpoint/2022/06/main/command" chg="del">
              <pc226:chgData name="Behague, Sabina" userId="2f9f8379-56ce-455c-81be-d1dc66b28ae7" providerId="ADAL" clId="{9AD5B74D-2B70-4A21-9408-C2FCDD50D655}" dt="2024-02-12T13:52:18.695" v="2822"/>
              <pc2:cmMkLst xmlns:pc2="http://schemas.microsoft.com/office/powerpoint/2019/9/main/command">
                <pc:docMk/>
                <pc:sldMk cId="1273125120" sldId="266"/>
                <pc2:cmMk id="{E3D2230C-8190-460F-BB18-ED46871B795A}"/>
              </pc2:cmMkLst>
            </pc226:cmChg>
          </p:ext>
        </pc:extLst>
      </pc:sldChg>
      <pc:sldChg chg="modSp mod">
        <pc:chgData name="Behague, Sabina" userId="2f9f8379-56ce-455c-81be-d1dc66b28ae7" providerId="ADAL" clId="{9AD5B74D-2B70-4A21-9408-C2FCDD50D655}" dt="2024-02-23T20:00:02.571" v="3168" actId="20577"/>
        <pc:sldMkLst>
          <pc:docMk/>
          <pc:sldMk cId="4262632132" sldId="267"/>
        </pc:sldMkLst>
        <pc:spChg chg="mod">
          <ac:chgData name="Behague, Sabina" userId="2f9f8379-56ce-455c-81be-d1dc66b28ae7" providerId="ADAL" clId="{9AD5B74D-2B70-4A21-9408-C2FCDD50D655}" dt="2024-02-23T20:00:02.571" v="3168" actId="20577"/>
          <ac:spMkLst>
            <pc:docMk/>
            <pc:sldMk cId="4262632132" sldId="267"/>
            <ac:spMk id="2" creationId="{40B12F83-9C5C-9EE5-6583-B1FE95837544}"/>
          </ac:spMkLst>
        </pc:spChg>
        <pc:spChg chg="mod">
          <ac:chgData name="Behague, Sabina" userId="2f9f8379-56ce-455c-81be-d1dc66b28ae7" providerId="ADAL" clId="{9AD5B74D-2B70-4A21-9408-C2FCDD50D655}" dt="2024-02-03T21:05:46.297" v="1480" actId="207"/>
          <ac:spMkLst>
            <pc:docMk/>
            <pc:sldMk cId="4262632132" sldId="267"/>
            <ac:spMk id="3" creationId="{4660752A-9B01-8FBB-7885-654F5F674490}"/>
          </ac:spMkLst>
        </pc:spChg>
        <pc:graphicFrameChg chg="mod modGraphic">
          <ac:chgData name="Behague, Sabina" userId="2f9f8379-56ce-455c-81be-d1dc66b28ae7" providerId="ADAL" clId="{9AD5B74D-2B70-4A21-9408-C2FCDD50D655}" dt="2024-02-03T21:03:53.099" v="1442" actId="20577"/>
          <ac:graphicFrameMkLst>
            <pc:docMk/>
            <pc:sldMk cId="4262632132" sldId="267"/>
            <ac:graphicFrameMk id="4" creationId="{1A10FEBB-B99F-D7EE-7F62-C9CD013AFC27}"/>
          </ac:graphicFrameMkLst>
        </pc:graphicFrameChg>
      </pc:sldChg>
      <pc:sldChg chg="del">
        <pc:chgData name="Behague, Sabina" userId="2f9f8379-56ce-455c-81be-d1dc66b28ae7" providerId="ADAL" clId="{9AD5B74D-2B70-4A21-9408-C2FCDD50D655}" dt="2024-01-22T19:50:09.008" v="360" actId="47"/>
        <pc:sldMkLst>
          <pc:docMk/>
          <pc:sldMk cId="528443413" sldId="269"/>
        </pc:sldMkLst>
      </pc:sldChg>
      <pc:sldChg chg="del">
        <pc:chgData name="Behague, Sabina" userId="2f9f8379-56ce-455c-81be-d1dc66b28ae7" providerId="ADAL" clId="{9AD5B74D-2B70-4A21-9408-C2FCDD50D655}" dt="2024-01-26T14:06:41.432" v="447" actId="47"/>
        <pc:sldMkLst>
          <pc:docMk/>
          <pc:sldMk cId="3367104273" sldId="270"/>
        </pc:sldMkLst>
      </pc:sldChg>
      <pc:sldChg chg="del">
        <pc:chgData name="Behague, Sabina" userId="2f9f8379-56ce-455c-81be-d1dc66b28ae7" providerId="ADAL" clId="{9AD5B74D-2B70-4A21-9408-C2FCDD50D655}" dt="2024-01-22T19:50:41.728" v="362" actId="47"/>
        <pc:sldMkLst>
          <pc:docMk/>
          <pc:sldMk cId="52877160" sldId="271"/>
        </pc:sldMkLst>
      </pc:sldChg>
      <pc:sldChg chg="modSp mod addCm delCm modCm modNotesTx">
        <pc:chgData name="Behague, Sabina" userId="2f9f8379-56ce-455c-81be-d1dc66b28ae7" providerId="ADAL" clId="{9AD5B74D-2B70-4A21-9408-C2FCDD50D655}" dt="2024-03-10T12:06:52.612" v="4738"/>
        <pc:sldMkLst>
          <pc:docMk/>
          <pc:sldMk cId="1506493807" sldId="272"/>
        </pc:sldMkLst>
        <pc:spChg chg="mod">
          <ac:chgData name="Behague, Sabina" userId="2f9f8379-56ce-455c-81be-d1dc66b28ae7" providerId="ADAL" clId="{9AD5B74D-2B70-4A21-9408-C2FCDD50D655}" dt="2024-02-23T20:04:54.504" v="3183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2-04T15:05:46.590" v="1530" actId="27636"/>
          <ac:spMkLst>
            <pc:docMk/>
            <pc:sldMk cId="1506493807" sldId="272"/>
            <ac:spMk id="3" creationId="{E4FD1E92-5DBC-B105-F246-2355E4FF9A7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 modRxn">
              <pc226:chgData name="Behague, Sabina" userId="2f9f8379-56ce-455c-81be-d1dc66b28ae7" providerId="ADAL" clId="{9AD5B74D-2B70-4A21-9408-C2FCDD50D655}" dt="2024-03-10T12:06:48.554" v="4737"/>
              <pc2:cmMkLst xmlns:pc2="http://schemas.microsoft.com/office/powerpoint/2019/9/main/command">
                <pc:docMk/>
                <pc:sldMk cId="1506493807" sldId="272"/>
                <pc2:cmMk id="{1C63A6B4-CBBC-4648-9584-3E7DD7A475D2}"/>
              </pc2:cmMkLst>
            </pc226:cmChg>
            <pc226:cmChg xmlns:pc226="http://schemas.microsoft.com/office/powerpoint/2022/06/main/command" chg="add del mod">
              <pc226:chgData name="Behague, Sabina" userId="2f9f8379-56ce-455c-81be-d1dc66b28ae7" providerId="ADAL" clId="{9AD5B74D-2B70-4A21-9408-C2FCDD50D655}" dt="2024-03-10T12:06:52.612" v="4738"/>
              <pc2:cmMkLst xmlns:pc2="http://schemas.microsoft.com/office/powerpoint/2019/9/main/command">
                <pc:docMk/>
                <pc:sldMk cId="1506493807" sldId="272"/>
                <pc2:cmMk id="{B6C2B4EA-0610-435E-9A06-E7291FA0F4A1}"/>
              </pc2:cmMkLst>
            </pc226:cmChg>
          </p:ext>
        </pc:extLst>
      </pc:sldChg>
      <pc:sldChg chg="modSp del mod">
        <pc:chgData name="Behague, Sabina" userId="2f9f8379-56ce-455c-81be-d1dc66b28ae7" providerId="ADAL" clId="{9AD5B74D-2B70-4A21-9408-C2FCDD50D655}" dt="2024-01-26T14:04:27.658" v="437" actId="47"/>
        <pc:sldMkLst>
          <pc:docMk/>
          <pc:sldMk cId="454941652" sldId="273"/>
        </pc:sldMkLst>
        <pc:spChg chg="mod">
          <ac:chgData name="Behague, Sabina" userId="2f9f8379-56ce-455c-81be-d1dc66b28ae7" providerId="ADAL" clId="{9AD5B74D-2B70-4A21-9408-C2FCDD50D655}" dt="2024-01-26T14:01:45.348" v="396" actId="14100"/>
          <ac:spMkLst>
            <pc:docMk/>
            <pc:sldMk cId="454941652" sldId="273"/>
            <ac:spMk id="3" creationId="{E4FD1E92-5DBC-B105-F246-2355E4FF9A74}"/>
          </ac:spMkLst>
        </pc:spChg>
      </pc:sldChg>
      <pc:sldChg chg="addSp delSp modSp mod modNotesTx">
        <pc:chgData name="Behague, Sabina" userId="2f9f8379-56ce-455c-81be-d1dc66b28ae7" providerId="ADAL" clId="{9AD5B74D-2B70-4A21-9408-C2FCDD50D655}" dt="2024-03-10T12:07:01.577" v="4741" actId="20577"/>
        <pc:sldMkLst>
          <pc:docMk/>
          <pc:sldMk cId="4007693361" sldId="274"/>
        </pc:sldMkLst>
        <pc:spChg chg="mod">
          <ac:chgData name="Behague, Sabina" userId="2f9f8379-56ce-455c-81be-d1dc66b28ae7" providerId="ADAL" clId="{9AD5B74D-2B70-4A21-9408-C2FCDD50D655}" dt="2024-02-04T15:09:46.230" v="1627" actId="14100"/>
          <ac:spMkLst>
            <pc:docMk/>
            <pc:sldMk cId="4007693361" sldId="274"/>
            <ac:spMk id="3" creationId="{E4FD1E92-5DBC-B105-F246-2355E4FF9A74}"/>
          </ac:spMkLst>
        </pc:spChg>
        <pc:spChg chg="mod">
          <ac:chgData name="Behague, Sabina" userId="2f9f8379-56ce-455c-81be-d1dc66b28ae7" providerId="ADAL" clId="{9AD5B74D-2B70-4A21-9408-C2FCDD50D655}" dt="2024-03-10T12:07:01.577" v="4741" actId="20577"/>
          <ac:spMkLst>
            <pc:docMk/>
            <pc:sldMk cId="4007693361" sldId="274"/>
            <ac:spMk id="4" creationId="{BFC0D5BD-61B2-8BB5-03B3-97A724292904}"/>
          </ac:spMkLst>
        </pc:spChg>
        <pc:spChg chg="add mod">
          <ac:chgData name="Behague, Sabina" userId="2f9f8379-56ce-455c-81be-d1dc66b28ae7" providerId="ADAL" clId="{9AD5B74D-2B70-4A21-9408-C2FCDD50D655}" dt="2024-01-26T14:03:52.114" v="420" actId="1076"/>
          <ac:spMkLst>
            <pc:docMk/>
            <pc:sldMk cId="4007693361" sldId="274"/>
            <ac:spMk id="8" creationId="{CF737E22-0515-78E7-B130-416431FC12A8}"/>
          </ac:spMkLst>
        </pc:spChg>
        <pc:grpChg chg="del">
          <ac:chgData name="Behague, Sabina" userId="2f9f8379-56ce-455c-81be-d1dc66b28ae7" providerId="ADAL" clId="{9AD5B74D-2B70-4A21-9408-C2FCDD50D655}" dt="2024-01-26T14:03:43.804" v="418" actId="478"/>
          <ac:grpSpMkLst>
            <pc:docMk/>
            <pc:sldMk cId="4007693361" sldId="274"/>
            <ac:grpSpMk id="6" creationId="{9B079FC8-303F-0849-2C01-F99B6CA0D0AE}"/>
          </ac:grpSpMkLst>
        </pc:grpChg>
        <pc:graphicFrameChg chg="mod">
          <ac:chgData name="Behague, Sabina" userId="2f9f8379-56ce-455c-81be-d1dc66b28ae7" providerId="ADAL" clId="{9AD5B74D-2B70-4A21-9408-C2FCDD50D655}" dt="2024-02-12T14:04:34.422" v="2828" actId="207"/>
          <ac:graphicFrameMkLst>
            <pc:docMk/>
            <pc:sldMk cId="4007693361" sldId="274"/>
            <ac:graphicFrameMk id="10" creationId="{DD267E90-ABFB-3FF3-0AF1-766DFAB09761}"/>
          </ac:graphicFrameMkLst>
        </pc:graphicFrameChg>
        <pc:picChg chg="add mod">
          <ac:chgData name="Behague, Sabina" userId="2f9f8379-56ce-455c-81be-d1dc66b28ae7" providerId="ADAL" clId="{9AD5B74D-2B70-4A21-9408-C2FCDD50D655}" dt="2024-01-26T14:03:46.879" v="419" actId="1076"/>
          <ac:picMkLst>
            <pc:docMk/>
            <pc:sldMk cId="4007693361" sldId="274"/>
            <ac:picMk id="7" creationId="{B346136D-E9F0-C5B4-38B1-EAEF1F1D00C1}"/>
          </ac:picMkLst>
        </pc:picChg>
      </pc:sldChg>
      <pc:sldChg chg="modSp mod modNotesTx">
        <pc:chgData name="Behague, Sabina" userId="2f9f8379-56ce-455c-81be-d1dc66b28ae7" providerId="ADAL" clId="{9AD5B74D-2B70-4A21-9408-C2FCDD50D655}" dt="2024-03-10T12:07:27.797" v="4748" actId="20577"/>
        <pc:sldMkLst>
          <pc:docMk/>
          <pc:sldMk cId="111198767" sldId="275"/>
        </pc:sldMkLst>
        <pc:spChg chg="mod">
          <ac:chgData name="Behague, Sabina" userId="2f9f8379-56ce-455c-81be-d1dc66b28ae7" providerId="ADAL" clId="{9AD5B74D-2B70-4A21-9408-C2FCDD50D655}" dt="2024-03-10T12:07:27.797" v="4748" actId="20577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2-04T15:24:53.769" v="1877" actId="1076"/>
          <ac:spMkLst>
            <pc:docMk/>
            <pc:sldMk cId="111198767" sldId="275"/>
            <ac:spMk id="3" creationId="{E4FD1E92-5DBC-B105-F246-2355E4FF9A74}"/>
          </ac:spMkLst>
        </pc:spChg>
      </pc:sldChg>
      <pc:sldChg chg="delSp modSp del mod">
        <pc:chgData name="Behague, Sabina" userId="2f9f8379-56ce-455c-81be-d1dc66b28ae7" providerId="ADAL" clId="{9AD5B74D-2B70-4A21-9408-C2FCDD50D655}" dt="2024-02-04T15:58:15.835" v="1959" actId="47"/>
        <pc:sldMkLst>
          <pc:docMk/>
          <pc:sldMk cId="995516696" sldId="276"/>
        </pc:sldMkLst>
        <pc:spChg chg="mod">
          <ac:chgData name="Behague, Sabina" userId="2f9f8379-56ce-455c-81be-d1dc66b28ae7" providerId="ADAL" clId="{9AD5B74D-2B70-4A21-9408-C2FCDD50D655}" dt="2024-02-04T15:55:39.802" v="1939" actId="14100"/>
          <ac:spMkLst>
            <pc:docMk/>
            <pc:sldMk cId="995516696" sldId="276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2-04T15:56:23.613" v="1949" actId="1076"/>
          <ac:spMkLst>
            <pc:docMk/>
            <pc:sldMk cId="995516696" sldId="276"/>
            <ac:spMk id="3" creationId="{E4FD1E92-5DBC-B105-F246-2355E4FF9A74}"/>
          </ac:spMkLst>
        </pc:spChg>
        <pc:graphicFrameChg chg="del">
          <ac:chgData name="Behague, Sabina" userId="2f9f8379-56ce-455c-81be-d1dc66b28ae7" providerId="ADAL" clId="{9AD5B74D-2B70-4A21-9408-C2FCDD50D655}" dt="2024-02-04T15:56:30.148" v="1950" actId="478"/>
          <ac:graphicFrameMkLst>
            <pc:docMk/>
            <pc:sldMk cId="995516696" sldId="276"/>
            <ac:graphicFrameMk id="6" creationId="{CC976708-F0F8-64B9-E893-87B5AB53EC80}"/>
          </ac:graphicFrameMkLst>
        </pc:graphicFrameChg>
      </pc:sldChg>
      <pc:sldChg chg="del">
        <pc:chgData name="Behague, Sabina" userId="2f9f8379-56ce-455c-81be-d1dc66b28ae7" providerId="ADAL" clId="{9AD5B74D-2B70-4A21-9408-C2FCDD50D655}" dt="2024-01-26T14:13:12.982" v="607" actId="47"/>
        <pc:sldMkLst>
          <pc:docMk/>
          <pc:sldMk cId="3374680457" sldId="277"/>
        </pc:sldMkLst>
      </pc:sldChg>
      <pc:sldChg chg="del">
        <pc:chgData name="Behague, Sabina" userId="2f9f8379-56ce-455c-81be-d1dc66b28ae7" providerId="ADAL" clId="{9AD5B74D-2B70-4A21-9408-C2FCDD50D655}" dt="2024-01-26T14:15:23.447" v="661" actId="47"/>
        <pc:sldMkLst>
          <pc:docMk/>
          <pc:sldMk cId="3303905315" sldId="278"/>
        </pc:sldMkLst>
      </pc:sldChg>
      <pc:sldChg chg="addSp delSp modSp mod modNotesTx">
        <pc:chgData name="Behague, Sabina" userId="2f9f8379-56ce-455c-81be-d1dc66b28ae7" providerId="ADAL" clId="{9AD5B74D-2B70-4A21-9408-C2FCDD50D655}" dt="2024-03-06T16:48:17.850" v="4490"/>
        <pc:sldMkLst>
          <pc:docMk/>
          <pc:sldMk cId="3194101482" sldId="279"/>
        </pc:sldMkLst>
        <pc:spChg chg="mod">
          <ac:chgData name="Behague, Sabina" userId="2f9f8379-56ce-455c-81be-d1dc66b28ae7" providerId="ADAL" clId="{9AD5B74D-2B70-4A21-9408-C2FCDD50D655}" dt="2024-01-26T14:11:34.240" v="528" actId="1076"/>
          <ac:spMkLst>
            <pc:docMk/>
            <pc:sldMk cId="3194101482" sldId="279"/>
            <ac:spMk id="2" creationId="{6AA74B7B-36AF-A7A5-D5E5-A9172DCE655C}"/>
          </ac:spMkLst>
        </pc:spChg>
        <pc:spChg chg="mod">
          <ac:chgData name="Behague, Sabina" userId="2f9f8379-56ce-455c-81be-d1dc66b28ae7" providerId="ADAL" clId="{9AD5B74D-2B70-4A21-9408-C2FCDD50D655}" dt="2024-01-26T14:12:26.927" v="600" actId="14100"/>
          <ac:spMkLst>
            <pc:docMk/>
            <pc:sldMk cId="3194101482" sldId="279"/>
            <ac:spMk id="3" creationId="{50B28AC5-2484-C681-1E51-654A978D440B}"/>
          </ac:spMkLst>
        </pc:spChg>
        <pc:spChg chg="add mod">
          <ac:chgData name="Behague, Sabina" userId="2f9f8379-56ce-455c-81be-d1dc66b28ae7" providerId="ADAL" clId="{9AD5B74D-2B70-4A21-9408-C2FCDD50D655}" dt="2024-01-26T14:10:45.731" v="472" actId="1076"/>
          <ac:spMkLst>
            <pc:docMk/>
            <pc:sldMk cId="3194101482" sldId="279"/>
            <ac:spMk id="4" creationId="{8C1EBE24-9A98-7F1C-CF1A-CE7F413FA7DD}"/>
          </ac:spMkLst>
        </pc:spChg>
        <pc:spChg chg="mod">
          <ac:chgData name="Behague, Sabina" userId="2f9f8379-56ce-455c-81be-d1dc66b28ae7" providerId="ADAL" clId="{9AD5B74D-2B70-4A21-9408-C2FCDD50D655}" dt="2024-01-26T14:12:56.335" v="606" actId="14100"/>
          <ac:spMkLst>
            <pc:docMk/>
            <pc:sldMk cId="3194101482" sldId="279"/>
            <ac:spMk id="8" creationId="{41480164-809D-035F-3738-F8F3C36F5198}"/>
          </ac:spMkLst>
        </pc:spChg>
        <pc:graphicFrameChg chg="mod">
          <ac:chgData name="Behague, Sabina" userId="2f9f8379-56ce-455c-81be-d1dc66b28ae7" providerId="ADAL" clId="{9AD5B74D-2B70-4A21-9408-C2FCDD50D655}" dt="2024-03-06T16:48:17.850" v="4490"/>
          <ac:graphicFrameMkLst>
            <pc:docMk/>
            <pc:sldMk cId="3194101482" sldId="279"/>
            <ac:graphicFrameMk id="6" creationId="{9101D358-B10F-16E5-B75D-9B656EAA9665}"/>
          </ac:graphicFrameMkLst>
        </pc:graphicFrameChg>
        <pc:picChg chg="del">
          <ac:chgData name="Behague, Sabina" userId="2f9f8379-56ce-455c-81be-d1dc66b28ae7" providerId="ADAL" clId="{9AD5B74D-2B70-4A21-9408-C2FCDD50D655}" dt="2024-01-26T14:10:39.908" v="470" actId="478"/>
          <ac:picMkLst>
            <pc:docMk/>
            <pc:sldMk cId="3194101482" sldId="279"/>
            <ac:picMk id="5" creationId="{1C4DF12F-037B-1B0A-0BEC-3C6A02D3A68D}"/>
          </ac:picMkLst>
        </pc:picChg>
        <pc:picChg chg="del">
          <ac:chgData name="Behague, Sabina" userId="2f9f8379-56ce-455c-81be-d1dc66b28ae7" providerId="ADAL" clId="{9AD5B74D-2B70-4A21-9408-C2FCDD50D655}" dt="2024-01-26T14:12:40.156" v="601" actId="478"/>
          <ac:picMkLst>
            <pc:docMk/>
            <pc:sldMk cId="3194101482" sldId="279"/>
            <ac:picMk id="7" creationId="{A3007D4E-4152-DA64-1C5B-1C1702AC0BA1}"/>
          </ac:picMkLst>
        </pc:picChg>
        <pc:picChg chg="add mod">
          <ac:chgData name="Behague, Sabina" userId="2f9f8379-56ce-455c-81be-d1dc66b28ae7" providerId="ADAL" clId="{9AD5B74D-2B70-4A21-9408-C2FCDD50D655}" dt="2024-01-26T14:12:45.228" v="603" actId="1076"/>
          <ac:picMkLst>
            <pc:docMk/>
            <pc:sldMk cId="3194101482" sldId="279"/>
            <ac:picMk id="9" creationId="{9F89F480-170D-C3AD-7C34-04D60C0A75B4}"/>
          </ac:picMkLst>
        </pc:picChg>
      </pc:sldChg>
      <pc:sldChg chg="del">
        <pc:chgData name="Behague, Sabina" userId="2f9f8379-56ce-455c-81be-d1dc66b28ae7" providerId="ADAL" clId="{9AD5B74D-2B70-4A21-9408-C2FCDD50D655}" dt="2024-01-26T14:15:25.445" v="662" actId="47"/>
        <pc:sldMkLst>
          <pc:docMk/>
          <pc:sldMk cId="2037355660" sldId="280"/>
        </pc:sldMkLst>
      </pc:sldChg>
      <pc:sldChg chg="modSp mod addCm delCm modCm modNotesTx">
        <pc:chgData name="Behague, Sabina" userId="2f9f8379-56ce-455c-81be-d1dc66b28ae7" providerId="ADAL" clId="{9AD5B74D-2B70-4A21-9408-C2FCDD50D655}" dt="2024-03-10T12:10:04.069" v="4777"/>
        <pc:sldMkLst>
          <pc:docMk/>
          <pc:sldMk cId="999283337" sldId="281"/>
        </pc:sldMkLst>
        <pc:spChg chg="mod">
          <ac:chgData name="Behague, Sabina" userId="2f9f8379-56ce-455c-81be-d1dc66b28ae7" providerId="ADAL" clId="{9AD5B74D-2B70-4A21-9408-C2FCDD50D655}" dt="2024-03-06T14:12:12.549" v="3759" actId="1076"/>
          <ac:spMkLst>
            <pc:docMk/>
            <pc:sldMk cId="999283337" sldId="281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3-06T14:12:22.093" v="3762" actId="1076"/>
          <ac:spMkLst>
            <pc:docMk/>
            <pc:sldMk cId="999283337" sldId="281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9AD5B74D-2B70-4A21-9408-C2FCDD50D655}" dt="2024-03-06T14:13:55.522" v="3779" actId="14100"/>
          <ac:graphicFrameMkLst>
            <pc:docMk/>
            <pc:sldMk cId="999283337" sldId="281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9AD5B74D-2B70-4A21-9408-C2FCDD50D655}" dt="2024-02-04T16:32:18.174" v="2213"/>
              <pc2:cmMkLst xmlns:pc2="http://schemas.microsoft.com/office/powerpoint/2019/9/main/command">
                <pc:docMk/>
                <pc:sldMk cId="999283337" sldId="281"/>
                <pc2:cmMk id="{3BE32D70-FA6B-4EC2-B1D3-54A78A23C894}"/>
              </pc2:cmMkLst>
            </pc226:cmChg>
            <pc226:cmChg xmlns:pc226="http://schemas.microsoft.com/office/powerpoint/2022/06/main/command" chg="add del mod modRxn">
              <pc226:chgData name="Behague, Sabina" userId="2f9f8379-56ce-455c-81be-d1dc66b28ae7" providerId="ADAL" clId="{9AD5B74D-2B70-4A21-9408-C2FCDD50D655}" dt="2024-03-10T12:10:04.069" v="4777"/>
              <pc2:cmMkLst xmlns:pc2="http://schemas.microsoft.com/office/powerpoint/2019/9/main/command">
                <pc:docMk/>
                <pc:sldMk cId="999283337" sldId="281"/>
                <pc2:cmMk id="{3230DD77-E8A2-4A59-96B3-67ECB5C4D40D}"/>
              </pc2:cmMkLst>
            </pc226:cmChg>
          </p:ext>
        </pc:extLst>
      </pc:sldChg>
      <pc:sldChg chg="addSp delSp modSp mod modNotesTx">
        <pc:chgData name="Behague, Sabina" userId="2f9f8379-56ce-455c-81be-d1dc66b28ae7" providerId="ADAL" clId="{9AD5B74D-2B70-4A21-9408-C2FCDD50D655}" dt="2024-03-10T12:08:17.336" v="4756" actId="20577"/>
        <pc:sldMkLst>
          <pc:docMk/>
          <pc:sldMk cId="2975771389" sldId="282"/>
        </pc:sldMkLst>
        <pc:spChg chg="mod">
          <ac:chgData name="Behague, Sabina" userId="2f9f8379-56ce-455c-81be-d1dc66b28ae7" providerId="ADAL" clId="{9AD5B74D-2B70-4A21-9408-C2FCDD50D655}" dt="2024-03-10T12:08:17.336" v="4756" actId="20577"/>
          <ac:spMkLst>
            <pc:docMk/>
            <pc:sldMk cId="2975771389" sldId="282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2-12T15:45:48.933" v="2918" actId="2711"/>
          <ac:spMkLst>
            <pc:docMk/>
            <pc:sldMk cId="2975771389" sldId="282"/>
            <ac:spMk id="3" creationId="{E4FD1E92-5DBC-B105-F246-2355E4FF9A74}"/>
          </ac:spMkLst>
        </pc:spChg>
        <pc:spChg chg="mod">
          <ac:chgData name="Behague, Sabina" userId="2f9f8379-56ce-455c-81be-d1dc66b28ae7" providerId="ADAL" clId="{9AD5B74D-2B70-4A21-9408-C2FCDD50D655}" dt="2024-02-12T15:47:43.124" v="2945" actId="20577"/>
          <ac:spMkLst>
            <pc:docMk/>
            <pc:sldMk cId="2975771389" sldId="282"/>
            <ac:spMk id="6" creationId="{BD0FFE19-F887-01BB-DC3F-5CC3F87DDE28}"/>
          </ac:spMkLst>
        </pc:spChg>
        <pc:graphicFrameChg chg="mod">
          <ac:chgData name="Behague, Sabina" userId="2f9f8379-56ce-455c-81be-d1dc66b28ae7" providerId="ADAL" clId="{9AD5B74D-2B70-4A21-9408-C2FCDD50D655}" dt="2024-02-12T15:45:55.786" v="2919" actId="1076"/>
          <ac:graphicFrameMkLst>
            <pc:docMk/>
            <pc:sldMk cId="2975771389" sldId="282"/>
            <ac:graphicFrameMk id="9" creationId="{16BB2B36-D329-083C-5198-BEEC5AC12CFA}"/>
          </ac:graphicFrameMkLst>
        </pc:graphicFrameChg>
        <pc:picChg chg="add mod">
          <ac:chgData name="Behague, Sabina" userId="2f9f8379-56ce-455c-81be-d1dc66b28ae7" providerId="ADAL" clId="{9AD5B74D-2B70-4A21-9408-C2FCDD50D655}" dt="2024-02-12T15:47:38.883" v="2944"/>
          <ac:picMkLst>
            <pc:docMk/>
            <pc:sldMk cId="2975771389" sldId="282"/>
            <ac:picMk id="4" creationId="{1588294A-7BAC-1C73-C492-E0876F0B6DAA}"/>
          </ac:picMkLst>
        </pc:picChg>
        <pc:picChg chg="del">
          <ac:chgData name="Behague, Sabina" userId="2f9f8379-56ce-455c-81be-d1dc66b28ae7" providerId="ADAL" clId="{9AD5B74D-2B70-4A21-9408-C2FCDD50D655}" dt="2024-02-12T15:47:38.422" v="2943" actId="478"/>
          <ac:picMkLst>
            <pc:docMk/>
            <pc:sldMk cId="2975771389" sldId="282"/>
            <ac:picMk id="5" creationId="{E21704B8-1F26-8E6A-B09D-4C012F2D90CA}"/>
          </ac:picMkLst>
        </pc:picChg>
      </pc:sldChg>
      <pc:sldChg chg="addSp delSp modSp mod modNotesTx">
        <pc:chgData name="Behague, Sabina" userId="2f9f8379-56ce-455c-81be-d1dc66b28ae7" providerId="ADAL" clId="{9AD5B74D-2B70-4A21-9408-C2FCDD50D655}" dt="2024-03-10T12:10:47.735" v="4785" actId="20577"/>
        <pc:sldMkLst>
          <pc:docMk/>
          <pc:sldMk cId="3502258445" sldId="283"/>
        </pc:sldMkLst>
        <pc:spChg chg="mod">
          <ac:chgData name="Behague, Sabina" userId="2f9f8379-56ce-455c-81be-d1dc66b28ae7" providerId="ADAL" clId="{9AD5B74D-2B70-4A21-9408-C2FCDD50D655}" dt="2024-03-10T12:10:47.735" v="4785" actId="20577"/>
          <ac:spMkLst>
            <pc:docMk/>
            <pc:sldMk cId="3502258445" sldId="283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2-04T16:33:04.055" v="2219" actId="20577"/>
          <ac:spMkLst>
            <pc:docMk/>
            <pc:sldMk cId="3502258445" sldId="283"/>
            <ac:spMk id="4" creationId="{A77CD158-ECF9-80A0-ECD9-2D9AE39A0AC2}"/>
          </ac:spMkLst>
        </pc:spChg>
        <pc:spChg chg="mod topLvl">
          <ac:chgData name="Behague, Sabina" userId="2f9f8379-56ce-455c-81be-d1dc66b28ae7" providerId="ADAL" clId="{9AD5B74D-2B70-4A21-9408-C2FCDD50D655}" dt="2024-02-05T14:43:34.961" v="2781" actId="164"/>
          <ac:spMkLst>
            <pc:docMk/>
            <pc:sldMk cId="3502258445" sldId="283"/>
            <ac:spMk id="5" creationId="{07E7D4A9-A2D8-FCFA-930A-28EF4D10D77F}"/>
          </ac:spMkLst>
        </pc:spChg>
        <pc:spChg chg="mod topLvl">
          <ac:chgData name="Behague, Sabina" userId="2f9f8379-56ce-455c-81be-d1dc66b28ae7" providerId="ADAL" clId="{9AD5B74D-2B70-4A21-9408-C2FCDD50D655}" dt="2024-02-05T14:43:34.961" v="2781" actId="164"/>
          <ac:spMkLst>
            <pc:docMk/>
            <pc:sldMk cId="3502258445" sldId="283"/>
            <ac:spMk id="6" creationId="{412E3515-0CCA-54BB-DEDF-C212521396F3}"/>
          </ac:spMkLst>
        </pc:spChg>
        <pc:spChg chg="mod topLvl">
          <ac:chgData name="Behague, Sabina" userId="2f9f8379-56ce-455c-81be-d1dc66b28ae7" providerId="ADAL" clId="{9AD5B74D-2B70-4A21-9408-C2FCDD50D655}" dt="2024-02-05T14:43:34.961" v="2781" actId="164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Behague, Sabina" userId="2f9f8379-56ce-455c-81be-d1dc66b28ae7" providerId="ADAL" clId="{9AD5B74D-2B70-4A21-9408-C2FCDD50D655}" dt="2024-02-05T14:39:53.268" v="2730" actId="14100"/>
          <ac:spMkLst>
            <pc:docMk/>
            <pc:sldMk cId="3502258445" sldId="283"/>
            <ac:spMk id="13" creationId="{0A96E76E-2AC5-D073-3141-CA47530939CF}"/>
          </ac:spMkLst>
        </pc:spChg>
        <pc:grpChg chg="add mod">
          <ac:chgData name="Behague, Sabina" userId="2f9f8379-56ce-455c-81be-d1dc66b28ae7" providerId="ADAL" clId="{9AD5B74D-2B70-4A21-9408-C2FCDD50D655}" dt="2024-02-05T14:43:34.961" v="2781" actId="164"/>
          <ac:grpSpMkLst>
            <pc:docMk/>
            <pc:sldMk cId="3502258445" sldId="283"/>
            <ac:grpSpMk id="3" creationId="{B1C64407-C592-DFDC-E5D7-AD392009F793}"/>
          </ac:grpSpMkLst>
        </pc:grpChg>
        <pc:grpChg chg="del">
          <ac:chgData name="Behague, Sabina" userId="2f9f8379-56ce-455c-81be-d1dc66b28ae7" providerId="ADAL" clId="{9AD5B74D-2B70-4A21-9408-C2FCDD50D655}" dt="2024-02-05T14:43:01.523" v="2757" actId="165"/>
          <ac:grpSpMkLst>
            <pc:docMk/>
            <pc:sldMk cId="3502258445" sldId="283"/>
            <ac:grpSpMk id="8" creationId="{9B93891F-7FE0-C8DC-6B27-0AD630270771}"/>
          </ac:grpSpMkLst>
        </pc:grpChg>
        <pc:picChg chg="del">
          <ac:chgData name="Behague, Sabina" userId="2f9f8379-56ce-455c-81be-d1dc66b28ae7" providerId="ADAL" clId="{9AD5B74D-2B70-4A21-9408-C2FCDD50D655}" dt="2024-02-04T16:31:40.606" v="2209" actId="478"/>
          <ac:picMkLst>
            <pc:docMk/>
            <pc:sldMk cId="3502258445" sldId="283"/>
            <ac:picMk id="3" creationId="{7CD5AFF4-57CA-0F82-70A0-2EEEDFBB222A}"/>
          </ac:picMkLst>
        </pc:picChg>
        <pc:picChg chg="add mod">
          <ac:chgData name="Behague, Sabina" userId="2f9f8379-56ce-455c-81be-d1dc66b28ae7" providerId="ADAL" clId="{9AD5B74D-2B70-4A21-9408-C2FCDD50D655}" dt="2024-02-04T16:31:41.113" v="2210"/>
          <ac:picMkLst>
            <pc:docMk/>
            <pc:sldMk cId="3502258445" sldId="283"/>
            <ac:picMk id="10" creationId="{B9C19993-AB6C-D85E-A0C0-2F70DC9B3B66}"/>
          </ac:picMkLst>
        </pc:picChg>
      </pc:sldChg>
      <pc:sldChg chg="addSp delSp modSp mod addCm delCm modCm modNotesTx">
        <pc:chgData name="Behague, Sabina" userId="2f9f8379-56ce-455c-81be-d1dc66b28ae7" providerId="ADAL" clId="{9AD5B74D-2B70-4A21-9408-C2FCDD50D655}" dt="2024-03-10T12:10:29.120" v="4781" actId="20577"/>
        <pc:sldMkLst>
          <pc:docMk/>
          <pc:sldMk cId="3958030153" sldId="284"/>
        </pc:sldMkLst>
        <pc:spChg chg="mod">
          <ac:chgData name="Behague, Sabina" userId="2f9f8379-56ce-455c-81be-d1dc66b28ae7" providerId="ADAL" clId="{9AD5B74D-2B70-4A21-9408-C2FCDD50D655}" dt="2024-03-10T12:10:29.120" v="4781" actId="20577"/>
          <ac:spMkLst>
            <pc:docMk/>
            <pc:sldMk cId="3958030153" sldId="284"/>
            <ac:spMk id="2" creationId="{6AA74B7B-36AF-A7A5-D5E5-A9172DCE655C}"/>
          </ac:spMkLst>
        </pc:spChg>
        <pc:spChg chg="mod">
          <ac:chgData name="Behague, Sabina" userId="2f9f8379-56ce-455c-81be-d1dc66b28ae7" providerId="ADAL" clId="{9AD5B74D-2B70-4A21-9408-C2FCDD50D655}" dt="2024-02-05T13:53:34.794" v="2467" actId="14100"/>
          <ac:spMkLst>
            <pc:docMk/>
            <pc:sldMk cId="3958030153" sldId="284"/>
            <ac:spMk id="3" creationId="{50B28AC5-2484-C681-1E51-654A978D440B}"/>
          </ac:spMkLst>
        </pc:spChg>
        <pc:spChg chg="mod">
          <ac:chgData name="Behague, Sabina" userId="2f9f8379-56ce-455c-81be-d1dc66b28ae7" providerId="ADAL" clId="{9AD5B74D-2B70-4A21-9408-C2FCDD50D655}" dt="2024-02-04T16:32:49.831" v="2217" actId="14100"/>
          <ac:spMkLst>
            <pc:docMk/>
            <pc:sldMk cId="3958030153" sldId="284"/>
            <ac:spMk id="8" creationId="{7B582149-04E4-5809-2248-317B1808F9D1}"/>
          </ac:spMkLst>
        </pc:spChg>
        <pc:spChg chg="add del mod">
          <ac:chgData name="Behague, Sabina" userId="2f9f8379-56ce-455c-81be-d1dc66b28ae7" providerId="ADAL" clId="{9AD5B74D-2B70-4A21-9408-C2FCDD50D655}" dt="2024-02-28T16:02:08.765" v="3729" actId="478"/>
          <ac:spMkLst>
            <pc:docMk/>
            <pc:sldMk cId="3958030153" sldId="284"/>
            <ac:spMk id="10" creationId="{038816FA-72FA-C233-A5A1-A1A4A3C88A7E}"/>
          </ac:spMkLst>
        </pc:spChg>
        <pc:graphicFrameChg chg="mod">
          <ac:chgData name="Behague, Sabina" userId="2f9f8379-56ce-455c-81be-d1dc66b28ae7" providerId="ADAL" clId="{9AD5B74D-2B70-4A21-9408-C2FCDD50D655}" dt="2024-02-05T13:55:52.110" v="2489"/>
          <ac:graphicFrameMkLst>
            <pc:docMk/>
            <pc:sldMk cId="3958030153" sldId="284"/>
            <ac:graphicFrameMk id="6" creationId="{9101D358-B10F-16E5-B75D-9B656EAA9665}"/>
          </ac:graphicFrameMkLst>
        </pc:graphicFrameChg>
        <pc:picChg chg="add mod">
          <ac:chgData name="Behague, Sabina" userId="2f9f8379-56ce-455c-81be-d1dc66b28ae7" providerId="ADAL" clId="{9AD5B74D-2B70-4A21-9408-C2FCDD50D655}" dt="2024-02-04T16:31:33.044" v="2206"/>
          <ac:picMkLst>
            <pc:docMk/>
            <pc:sldMk cId="3958030153" sldId="284"/>
            <ac:picMk id="4" creationId="{436BFA05-962F-4BFE-CA23-90A45CC892DF}"/>
          </ac:picMkLst>
        </pc:picChg>
        <pc:picChg chg="del">
          <ac:chgData name="Behague, Sabina" userId="2f9f8379-56ce-455c-81be-d1dc66b28ae7" providerId="ADAL" clId="{9AD5B74D-2B70-4A21-9408-C2FCDD50D655}" dt="2024-02-05T13:51:39.276" v="2394" actId="478"/>
          <ac:picMkLst>
            <pc:docMk/>
            <pc:sldMk cId="3958030153" sldId="284"/>
            <ac:picMk id="5" creationId="{DA15FAFE-4FD3-138B-B56B-29239336273F}"/>
          </ac:picMkLst>
        </pc:picChg>
        <pc:picChg chg="del">
          <ac:chgData name="Behague, Sabina" userId="2f9f8379-56ce-455c-81be-d1dc66b28ae7" providerId="ADAL" clId="{9AD5B74D-2B70-4A21-9408-C2FCDD50D655}" dt="2024-02-04T16:31:32.636" v="2205" actId="478"/>
          <ac:picMkLst>
            <pc:docMk/>
            <pc:sldMk cId="3958030153" sldId="284"/>
            <ac:picMk id="7" creationId="{207DDC96-4227-EFD8-E696-0024F61A0DD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9AD5B74D-2B70-4A21-9408-C2FCDD50D655}" dt="2024-01-26T14:16:38.902" v="663"/>
              <pc2:cmMkLst xmlns:pc2="http://schemas.microsoft.com/office/powerpoint/2019/9/main/command">
                <pc:docMk/>
                <pc:sldMk cId="3958030153" sldId="284"/>
                <pc2:cmMk id="{86CC6F0D-D7CF-4A5F-AB51-38422451F7EB}"/>
              </pc2:cmMkLst>
            </pc226:cmChg>
            <pc226:cmChg xmlns:pc226="http://schemas.microsoft.com/office/powerpoint/2022/06/main/command" chg="add del mod modRxn">
              <pc226:chgData name="Behague, Sabina" userId="2f9f8379-56ce-455c-81be-d1dc66b28ae7" providerId="ADAL" clId="{9AD5B74D-2B70-4A21-9408-C2FCDD50D655}" dt="2024-03-10T12:10:25.011" v="4778"/>
              <pc2:cmMkLst xmlns:pc2="http://schemas.microsoft.com/office/powerpoint/2019/9/main/command">
                <pc:docMk/>
                <pc:sldMk cId="3958030153" sldId="284"/>
                <pc2:cmMk id="{D6A67FA4-9299-4978-A0C0-ED218B3296F1}"/>
              </pc2:cmMkLst>
            </pc226:cmChg>
          </p:ext>
        </pc:extLst>
      </pc:sldChg>
      <pc:sldChg chg="addSp delSp modSp mod modNotesTx">
        <pc:chgData name="Behague, Sabina" userId="2f9f8379-56ce-455c-81be-d1dc66b28ae7" providerId="ADAL" clId="{9AD5B74D-2B70-4A21-9408-C2FCDD50D655}" dt="2024-02-05T13:51:07.620" v="2393" actId="20577"/>
        <pc:sldMkLst>
          <pc:docMk/>
          <pc:sldMk cId="3771114077" sldId="285"/>
        </pc:sldMkLst>
        <pc:spChg chg="mod">
          <ac:chgData name="Behague, Sabina" userId="2f9f8379-56ce-455c-81be-d1dc66b28ae7" providerId="ADAL" clId="{9AD5B74D-2B70-4A21-9408-C2FCDD50D655}" dt="2024-02-04T16:32:38.402" v="2214" actId="20577"/>
          <ac:spMkLst>
            <pc:docMk/>
            <pc:sldMk cId="3771114077" sldId="285"/>
            <ac:spMk id="3" creationId="{C0F8F8AD-C252-B408-71DB-C45EBAE87976}"/>
          </ac:spMkLst>
        </pc:spChg>
        <pc:spChg chg="mod">
          <ac:chgData name="Behague, Sabina" userId="2f9f8379-56ce-455c-81be-d1dc66b28ae7" providerId="ADAL" clId="{9AD5B74D-2B70-4A21-9408-C2FCDD50D655}" dt="2024-02-05T13:49:37.107" v="2373" actId="14100"/>
          <ac:spMkLst>
            <pc:docMk/>
            <pc:sldMk cId="3771114077" sldId="285"/>
            <ac:spMk id="10" creationId="{2D953FA9-CD59-752E-4FDA-CC41FF4B8DF2}"/>
          </ac:spMkLst>
        </pc:spChg>
        <pc:spChg chg="mod">
          <ac:chgData name="Behague, Sabina" userId="2f9f8379-56ce-455c-81be-d1dc66b28ae7" providerId="ADAL" clId="{9AD5B74D-2B70-4A21-9408-C2FCDD50D655}" dt="2024-02-05T13:50:13.662" v="2376" actId="2711"/>
          <ac:spMkLst>
            <pc:docMk/>
            <pc:sldMk cId="3771114077" sldId="285"/>
            <ac:spMk id="11" creationId="{8E4E40E9-D792-25A1-4B37-23D4780B1318}"/>
          </ac:spMkLst>
        </pc:spChg>
        <pc:picChg chg="del">
          <ac:chgData name="Behague, Sabina" userId="2f9f8379-56ce-455c-81be-d1dc66b28ae7" providerId="ADAL" clId="{9AD5B74D-2B70-4A21-9408-C2FCDD50D655}" dt="2024-02-04T16:31:28.095" v="2203" actId="478"/>
          <ac:picMkLst>
            <pc:docMk/>
            <pc:sldMk cId="3771114077" sldId="285"/>
            <ac:picMk id="2" creationId="{7D10327E-913B-5051-CD9C-87B39324B283}"/>
          </ac:picMkLst>
        </pc:picChg>
        <pc:picChg chg="add mod">
          <ac:chgData name="Behague, Sabina" userId="2f9f8379-56ce-455c-81be-d1dc66b28ae7" providerId="ADAL" clId="{9AD5B74D-2B70-4A21-9408-C2FCDD50D655}" dt="2024-02-04T16:31:28.811" v="2204"/>
          <ac:picMkLst>
            <pc:docMk/>
            <pc:sldMk cId="3771114077" sldId="285"/>
            <ac:picMk id="4" creationId="{DE663C68-209A-30B0-E3C1-4CBC341269F7}"/>
          </ac:picMkLst>
        </pc:picChg>
      </pc:sldChg>
      <pc:sldChg chg="addSp delSp modSp mod addCm delCm modCm modNotesTx">
        <pc:chgData name="Behague, Sabina" userId="2f9f8379-56ce-455c-81be-d1dc66b28ae7" providerId="ADAL" clId="{9AD5B74D-2B70-4A21-9408-C2FCDD50D655}" dt="2024-03-10T12:10:36.701" v="4782"/>
        <pc:sldMkLst>
          <pc:docMk/>
          <pc:sldMk cId="1821595124" sldId="286"/>
        </pc:sldMkLst>
        <pc:spChg chg="mod">
          <ac:chgData name="Behague, Sabina" userId="2f9f8379-56ce-455c-81be-d1dc66b28ae7" providerId="ADAL" clId="{9AD5B74D-2B70-4A21-9408-C2FCDD50D655}" dt="2024-03-06T16:53:26.115" v="4635" actId="1076"/>
          <ac:spMkLst>
            <pc:docMk/>
            <pc:sldMk cId="1821595124" sldId="286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3-06T16:53:29.558" v="4636" actId="1076"/>
          <ac:spMkLst>
            <pc:docMk/>
            <pc:sldMk cId="1821595124" sldId="286"/>
            <ac:spMk id="3" creationId="{E4FD1E92-5DBC-B105-F246-2355E4FF9A74}"/>
          </ac:spMkLst>
        </pc:spChg>
        <pc:spChg chg="mod">
          <ac:chgData name="Behague, Sabina" userId="2f9f8379-56ce-455c-81be-d1dc66b28ae7" providerId="ADAL" clId="{9AD5B74D-2B70-4A21-9408-C2FCDD50D655}" dt="2024-02-04T16:32:57.670" v="2218" actId="20577"/>
          <ac:spMkLst>
            <pc:docMk/>
            <pc:sldMk cId="1821595124" sldId="286"/>
            <ac:spMk id="7" creationId="{7BBDDDC9-05A7-0C65-FC8E-93E1E62A7939}"/>
          </ac:spMkLst>
        </pc:spChg>
        <pc:graphicFrameChg chg="mod">
          <ac:chgData name="Behague, Sabina" userId="2f9f8379-56ce-455c-81be-d1dc66b28ae7" providerId="ADAL" clId="{9AD5B74D-2B70-4A21-9408-C2FCDD50D655}" dt="2024-03-06T14:30:34.804" v="3790"/>
          <ac:graphicFrameMkLst>
            <pc:docMk/>
            <pc:sldMk cId="1821595124" sldId="286"/>
            <ac:graphicFrameMk id="6" creationId="{A9A8CC69-E7C7-8BF8-2D2D-ABB1A61EC758}"/>
          </ac:graphicFrameMkLst>
        </pc:graphicFrameChg>
        <pc:graphicFrameChg chg="add mod">
          <ac:chgData name="Behague, Sabina" userId="2f9f8379-56ce-455c-81be-d1dc66b28ae7" providerId="ADAL" clId="{9AD5B74D-2B70-4A21-9408-C2FCDD50D655}" dt="2024-02-05T14:11:28.435" v="2603"/>
          <ac:graphicFrameMkLst>
            <pc:docMk/>
            <pc:sldMk cId="1821595124" sldId="286"/>
            <ac:graphicFrameMk id="8" creationId="{3A77EFFF-5EF7-4547-7D10-D28F1F0D5C5A}"/>
          </ac:graphicFrameMkLst>
        </pc:graphicFrameChg>
        <pc:picChg chg="add mod">
          <ac:chgData name="Behague, Sabina" userId="2f9f8379-56ce-455c-81be-d1dc66b28ae7" providerId="ADAL" clId="{9AD5B74D-2B70-4A21-9408-C2FCDD50D655}" dt="2024-02-04T16:31:36.917" v="2208"/>
          <ac:picMkLst>
            <pc:docMk/>
            <pc:sldMk cId="1821595124" sldId="286"/>
            <ac:picMk id="4" creationId="{82D7E9C0-C610-3463-3D8F-D2F6303DC202}"/>
          </ac:picMkLst>
        </pc:picChg>
        <pc:picChg chg="del">
          <ac:chgData name="Behague, Sabina" userId="2f9f8379-56ce-455c-81be-d1dc66b28ae7" providerId="ADAL" clId="{9AD5B74D-2B70-4A21-9408-C2FCDD50D655}" dt="2024-02-04T16:31:36.411" v="2207" actId="478"/>
          <ac:picMkLst>
            <pc:docMk/>
            <pc:sldMk cId="1821595124" sldId="286"/>
            <ac:picMk id="5" creationId="{2A449594-9EE2-7290-843C-BCFEF97AFDD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 modRxn">
              <pc226:chgData name="Behague, Sabina" userId="2f9f8379-56ce-455c-81be-d1dc66b28ae7" providerId="ADAL" clId="{9AD5B74D-2B70-4A21-9408-C2FCDD50D655}" dt="2024-03-10T12:10:36.701" v="4782"/>
              <pc2:cmMkLst xmlns:pc2="http://schemas.microsoft.com/office/powerpoint/2019/9/main/command">
                <pc:docMk/>
                <pc:sldMk cId="1821595124" sldId="286"/>
                <pc2:cmMk id="{DD29AA5C-839C-4D50-A2A8-60815021303B}"/>
              </pc2:cmMkLst>
            </pc226:cmChg>
          </p:ext>
        </pc:extLst>
      </pc:sldChg>
      <pc:sldChg chg="addSp delSp modSp mod delCm modCm modNotesTx">
        <pc:chgData name="Behague, Sabina" userId="2f9f8379-56ce-455c-81be-d1dc66b28ae7" providerId="ADAL" clId="{9AD5B74D-2B70-4A21-9408-C2FCDD50D655}" dt="2024-03-10T12:10:54.842" v="4786"/>
        <pc:sldMkLst>
          <pc:docMk/>
          <pc:sldMk cId="2301792542" sldId="287"/>
        </pc:sldMkLst>
        <pc:spChg chg="mod">
          <ac:chgData name="Behague, Sabina" userId="2f9f8379-56ce-455c-81be-d1dc66b28ae7" providerId="ADAL" clId="{9AD5B74D-2B70-4A21-9408-C2FCDD50D655}" dt="2024-01-26T15:17:08.667" v="1043" actId="20577"/>
          <ac:spMkLst>
            <pc:docMk/>
            <pc:sldMk cId="2301792542" sldId="287"/>
            <ac:spMk id="3" creationId="{550E03E1-B696-3F88-8E81-BBD6CFE48B1D}"/>
          </ac:spMkLst>
        </pc:spChg>
        <pc:spChg chg="mod">
          <ac:chgData name="Behague, Sabina" userId="2f9f8379-56ce-455c-81be-d1dc66b28ae7" providerId="ADAL" clId="{9AD5B74D-2B70-4A21-9408-C2FCDD50D655}" dt="2024-03-06T15:45:44.626" v="3989" actId="20577"/>
          <ac:spMkLst>
            <pc:docMk/>
            <pc:sldMk cId="2301792542" sldId="287"/>
            <ac:spMk id="10" creationId="{2D953FA9-CD59-752E-4FDA-CC41FF4B8DF2}"/>
          </ac:spMkLst>
        </pc:spChg>
        <pc:spChg chg="mod">
          <ac:chgData name="Behague, Sabina" userId="2f9f8379-56ce-455c-81be-d1dc66b28ae7" providerId="ADAL" clId="{9AD5B74D-2B70-4A21-9408-C2FCDD50D655}" dt="2024-03-06T17:00:17.584" v="4712" actId="20577"/>
          <ac:spMkLst>
            <pc:docMk/>
            <pc:sldMk cId="2301792542" sldId="287"/>
            <ac:spMk id="11" creationId="{8E4E40E9-D792-25A1-4B37-23D4780B1318}"/>
          </ac:spMkLst>
        </pc:spChg>
        <pc:graphicFrameChg chg="add del mod">
          <ac:chgData name="Behague, Sabina" userId="2f9f8379-56ce-455c-81be-d1dc66b28ae7" providerId="ADAL" clId="{9AD5B74D-2B70-4A21-9408-C2FCDD50D655}" dt="2024-03-06T15:40:51.224" v="3824" actId="478"/>
          <ac:graphicFrameMkLst>
            <pc:docMk/>
            <pc:sldMk cId="2301792542" sldId="287"/>
            <ac:graphicFrameMk id="6" creationId="{B23F0549-6952-0A81-15DB-EE633F426640}"/>
          </ac:graphicFrameMkLst>
        </pc:graphicFrameChg>
        <pc:graphicFrameChg chg="add mod">
          <ac:chgData name="Behague, Sabina" userId="2f9f8379-56ce-455c-81be-d1dc66b28ae7" providerId="ADAL" clId="{9AD5B74D-2B70-4A21-9408-C2FCDD50D655}" dt="2024-03-06T15:42:44.510" v="3844" actId="207"/>
          <ac:graphicFrameMkLst>
            <pc:docMk/>
            <pc:sldMk cId="2301792542" sldId="287"/>
            <ac:graphicFrameMk id="7" creationId="{94C8B248-FCB4-C890-BD13-408E1C020C43}"/>
          </ac:graphicFrameMkLst>
        </pc:graphicFrameChg>
        <pc:graphicFrameChg chg="del">
          <ac:chgData name="Behague, Sabina" userId="2f9f8379-56ce-455c-81be-d1dc66b28ae7" providerId="ADAL" clId="{9AD5B74D-2B70-4A21-9408-C2FCDD50D655}" dt="2024-01-26T15:05:44.692" v="1013" actId="478"/>
          <ac:graphicFrameMkLst>
            <pc:docMk/>
            <pc:sldMk cId="2301792542" sldId="287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9AD5B74D-2B70-4A21-9408-C2FCDD50D655}" dt="2024-01-26T15:17:03.011" v="1041" actId="478"/>
          <ac:picMkLst>
            <pc:docMk/>
            <pc:sldMk cId="2301792542" sldId="287"/>
            <ac:picMk id="2" creationId="{454C6789-2C16-98DE-98F9-4B2D6BBDE0FF}"/>
          </ac:picMkLst>
        </pc:picChg>
        <pc:picChg chg="add mod">
          <ac:chgData name="Behague, Sabina" userId="2f9f8379-56ce-455c-81be-d1dc66b28ae7" providerId="ADAL" clId="{9AD5B74D-2B70-4A21-9408-C2FCDD50D655}" dt="2024-02-04T16:31:45.785" v="2212"/>
          <ac:picMkLst>
            <pc:docMk/>
            <pc:sldMk cId="2301792542" sldId="287"/>
            <ac:picMk id="2" creationId="{7300A9F5-8390-7DDB-5381-822036BFE5CB}"/>
          </ac:picMkLst>
        </pc:picChg>
        <pc:picChg chg="add del mod">
          <ac:chgData name="Behague, Sabina" userId="2f9f8379-56ce-455c-81be-d1dc66b28ae7" providerId="ADAL" clId="{9AD5B74D-2B70-4A21-9408-C2FCDD50D655}" dt="2024-02-04T16:31:45.340" v="2211" actId="478"/>
          <ac:picMkLst>
            <pc:docMk/>
            <pc:sldMk cId="2301792542" sldId="287"/>
            <ac:picMk id="7" creationId="{C78511DC-09C6-D2DD-C253-238EFE586FC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AD5B74D-2B70-4A21-9408-C2FCDD50D655}" dt="2024-03-10T12:10:54.842" v="4786"/>
              <pc2:cmMkLst xmlns:pc2="http://schemas.microsoft.com/office/powerpoint/2019/9/main/command">
                <pc:docMk/>
                <pc:sldMk cId="2301792542" sldId="287"/>
                <pc2:cmMk id="{AA77C0F9-2E1A-49AE-A1A6-6515B17CEA62}"/>
              </pc2:cmMkLst>
            </pc226:cmChg>
          </p:ext>
        </pc:extLst>
      </pc:sldChg>
      <pc:sldChg chg="modSp mod modNotesTx">
        <pc:chgData name="Behague, Sabina" userId="2f9f8379-56ce-455c-81be-d1dc66b28ae7" providerId="ADAL" clId="{9AD5B74D-2B70-4A21-9408-C2FCDD50D655}" dt="2024-03-06T15:40:36.539" v="3823" actId="27918"/>
        <pc:sldMkLst>
          <pc:docMk/>
          <pc:sldMk cId="2004344858" sldId="288"/>
        </pc:sldMkLst>
        <pc:spChg chg="mod">
          <ac:chgData name="Behague, Sabina" userId="2f9f8379-56ce-455c-81be-d1dc66b28ae7" providerId="ADAL" clId="{9AD5B74D-2B70-4A21-9408-C2FCDD50D655}" dt="2024-01-26T15:21:02.939" v="1079" actId="1076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ehague, Sabina" userId="2f9f8379-56ce-455c-81be-d1dc66b28ae7" providerId="ADAL" clId="{9AD5B74D-2B70-4A21-9408-C2FCDD50D655}" dt="2024-01-26T15:21:07.056" v="1080" actId="1076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Behague, Sabina" userId="2f9f8379-56ce-455c-81be-d1dc66b28ae7" providerId="ADAL" clId="{9AD5B74D-2B70-4A21-9408-C2FCDD50D655}" dt="2024-03-06T17:01:35.741" v="4727" actId="207"/>
        <pc:sldMkLst>
          <pc:docMk/>
          <pc:sldMk cId="3475639167" sldId="289"/>
        </pc:sldMkLst>
        <pc:spChg chg="mod">
          <ac:chgData name="Behague, Sabina" userId="2f9f8379-56ce-455c-81be-d1dc66b28ae7" providerId="ADAL" clId="{9AD5B74D-2B70-4A21-9408-C2FCDD50D655}" dt="2024-03-06T16:42:02.706" v="4395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9AD5B74D-2B70-4A21-9408-C2FCDD50D655}" dt="2024-03-06T17:01:35.741" v="4727" actId="207"/>
          <ac:spMkLst>
            <pc:docMk/>
            <pc:sldMk cId="3475639167" sldId="289"/>
            <ac:spMk id="3" creationId="{F2A31AE5-F919-CA50-BF07-AF012D87D146}"/>
          </ac:spMkLst>
        </pc:spChg>
      </pc:sldChg>
      <pc:sldChg chg="modSp add mod delCm modNotesTx">
        <pc:chgData name="Behague, Sabina" userId="2f9f8379-56ce-455c-81be-d1dc66b28ae7" providerId="ADAL" clId="{9AD5B74D-2B70-4A21-9408-C2FCDD50D655}" dt="2024-02-23T19:50:38.246" v="3127" actId="20577"/>
        <pc:sldMkLst>
          <pc:docMk/>
          <pc:sldMk cId="3275030062" sldId="290"/>
        </pc:sldMkLst>
        <pc:spChg chg="mod">
          <ac:chgData name="Behague, Sabina" userId="2f9f8379-56ce-455c-81be-d1dc66b28ae7" providerId="ADAL" clId="{9AD5B74D-2B70-4A21-9408-C2FCDD50D655}" dt="2024-02-21T23:23:49.754" v="3104" actId="20577"/>
          <ac:spMkLst>
            <pc:docMk/>
            <pc:sldMk cId="3275030062" sldId="290"/>
            <ac:spMk id="2" creationId="{F6245169-1799-41CD-B28E-D2D20D16AD7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9AD5B74D-2B70-4A21-9408-C2FCDD50D655}" dt="2024-02-03T20:23:30.953" v="1091"/>
              <pc2:cmMkLst xmlns:pc2="http://schemas.microsoft.com/office/powerpoint/2019/9/main/command">
                <pc:docMk/>
                <pc:sldMk cId="3275030062" sldId="290"/>
                <pc2:cmMk id="{FFA49590-6FA2-4FB9-9AC1-08067F6AE838}"/>
              </pc2:cmMkLst>
            </pc226:cmChg>
          </p:ext>
        </pc:extLst>
      </pc:sldChg>
      <pc:sldChg chg="modSp add mod">
        <pc:chgData name="Behague, Sabina" userId="2f9f8379-56ce-455c-81be-d1dc66b28ae7" providerId="ADAL" clId="{9AD5B74D-2B70-4A21-9408-C2FCDD50D655}" dt="2024-02-21T23:24:10.840" v="3107" actId="1076"/>
        <pc:sldMkLst>
          <pc:docMk/>
          <pc:sldMk cId="784966911" sldId="291"/>
        </pc:sldMkLst>
        <pc:spChg chg="mod">
          <ac:chgData name="Behague, Sabina" userId="2f9f8379-56ce-455c-81be-d1dc66b28ae7" providerId="ADAL" clId="{9AD5B74D-2B70-4A21-9408-C2FCDD50D655}" dt="2024-02-21T23:24:06.926" v="3106" actId="1076"/>
          <ac:spMkLst>
            <pc:docMk/>
            <pc:sldMk cId="784966911" sldId="291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2-21T23:24:10.840" v="3107" actId="1076"/>
          <ac:spMkLst>
            <pc:docMk/>
            <pc:sldMk cId="784966911" sldId="291"/>
            <ac:spMk id="3" creationId="{E4FD1E92-5DBC-B105-F246-2355E4FF9A74}"/>
          </ac:spMkLst>
        </pc:spChg>
      </pc:sldChg>
      <pc:sldChg chg="modSp add mod">
        <pc:chgData name="Behague, Sabina" userId="2f9f8379-56ce-455c-81be-d1dc66b28ae7" providerId="ADAL" clId="{9AD5B74D-2B70-4A21-9408-C2FCDD50D655}" dt="2024-02-28T14:07:25.810" v="3256" actId="27636"/>
        <pc:sldMkLst>
          <pc:docMk/>
          <pc:sldMk cId="1219056805" sldId="292"/>
        </pc:sldMkLst>
        <pc:spChg chg="mod">
          <ac:chgData name="Behague, Sabina" userId="2f9f8379-56ce-455c-81be-d1dc66b28ae7" providerId="ADAL" clId="{9AD5B74D-2B70-4A21-9408-C2FCDD50D655}" dt="2024-02-28T14:07:25.810" v="3256" actId="27636"/>
          <ac:spMkLst>
            <pc:docMk/>
            <pc:sldMk cId="1219056805" sldId="292"/>
            <ac:spMk id="3" creationId="{7F10B6DC-6AF4-BFD9-E1D5-B98AA266289F}"/>
          </ac:spMkLst>
        </pc:spChg>
        <pc:spChg chg="mod">
          <ac:chgData name="Behague, Sabina" userId="2f9f8379-56ce-455c-81be-d1dc66b28ae7" providerId="ADAL" clId="{9AD5B74D-2B70-4A21-9408-C2FCDD50D655}" dt="2024-02-04T15:03:45.889" v="1482" actId="20577"/>
          <ac:spMkLst>
            <pc:docMk/>
            <pc:sldMk cId="1219056805" sldId="292"/>
            <ac:spMk id="9" creationId="{E690F70B-E368-D7F5-795E-B5139345EF71}"/>
          </ac:spMkLst>
        </pc:spChg>
      </pc:sldChg>
      <pc:sldChg chg="modSp add mod modNotesTx">
        <pc:chgData name="Behague, Sabina" userId="2f9f8379-56ce-455c-81be-d1dc66b28ae7" providerId="ADAL" clId="{9AD5B74D-2B70-4A21-9408-C2FCDD50D655}" dt="2024-03-10T12:08:35.162" v="4760" actId="20577"/>
        <pc:sldMkLst>
          <pc:docMk/>
          <pc:sldMk cId="2672004803" sldId="334"/>
        </pc:sldMkLst>
        <pc:spChg chg="mod">
          <ac:chgData name="Behague, Sabina" userId="2f9f8379-56ce-455c-81be-d1dc66b28ae7" providerId="ADAL" clId="{9AD5B74D-2B70-4A21-9408-C2FCDD50D655}" dt="2024-03-10T12:08:35.162" v="4760" actId="20577"/>
          <ac:spMkLst>
            <pc:docMk/>
            <pc:sldMk cId="2672004803" sldId="334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2-28T14:48:11.783" v="3279" actId="20577"/>
          <ac:spMkLst>
            <pc:docMk/>
            <pc:sldMk cId="2672004803" sldId="334"/>
            <ac:spMk id="4" creationId="{D2AB4EB9-4B53-09E4-875D-332427043F2A}"/>
          </ac:spMkLst>
        </pc:spChg>
        <pc:spChg chg="mod">
          <ac:chgData name="Behague, Sabina" userId="2f9f8379-56ce-455c-81be-d1dc66b28ae7" providerId="ADAL" clId="{9AD5B74D-2B70-4A21-9408-C2FCDD50D655}" dt="2024-02-28T14:56:50.549" v="3473" actId="14100"/>
          <ac:spMkLst>
            <pc:docMk/>
            <pc:sldMk cId="2672004803" sldId="334"/>
            <ac:spMk id="7" creationId="{41C17E58-B8E2-5D14-5F59-3B9CDEF15FDE}"/>
          </ac:spMkLst>
        </pc:spChg>
        <pc:graphicFrameChg chg="mod">
          <ac:chgData name="Behague, Sabina" userId="2f9f8379-56ce-455c-81be-d1dc66b28ae7" providerId="ADAL" clId="{9AD5B74D-2B70-4A21-9408-C2FCDD50D655}" dt="2024-02-28T14:55:49.240" v="3467" actId="207"/>
          <ac:graphicFrameMkLst>
            <pc:docMk/>
            <pc:sldMk cId="2672004803" sldId="334"/>
            <ac:graphicFrameMk id="9" creationId="{16BB2B36-D329-083C-5198-BEEC5AC12CFA}"/>
          </ac:graphicFrameMkLst>
        </pc:graphicFrameChg>
      </pc:sldChg>
      <pc:sldChg chg="modSp add mod">
        <pc:chgData name="Behague, Sabina" userId="2f9f8379-56ce-455c-81be-d1dc66b28ae7" providerId="ADAL" clId="{9AD5B74D-2B70-4A21-9408-C2FCDD50D655}" dt="2024-03-06T16:44:48.846" v="4414" actId="207"/>
        <pc:sldMkLst>
          <pc:docMk/>
          <pc:sldMk cId="755112733" sldId="533"/>
        </pc:sldMkLst>
        <pc:spChg chg="mod">
          <ac:chgData name="Behague, Sabina" userId="2f9f8379-56ce-455c-81be-d1dc66b28ae7" providerId="ADAL" clId="{9AD5B74D-2B70-4A21-9408-C2FCDD50D655}" dt="2024-03-06T16:44:14.833" v="4410" actId="27636"/>
          <ac:spMkLst>
            <pc:docMk/>
            <pc:sldMk cId="755112733" sldId="533"/>
            <ac:spMk id="3" creationId="{4660752A-9B01-8FBB-7885-654F5F674490}"/>
          </ac:spMkLst>
        </pc:spChg>
        <pc:spChg chg="mod">
          <ac:chgData name="Behague, Sabina" userId="2f9f8379-56ce-455c-81be-d1dc66b28ae7" providerId="ADAL" clId="{9AD5B74D-2B70-4A21-9408-C2FCDD50D655}" dt="2024-03-06T16:44:48.846" v="4414" actId="207"/>
          <ac:spMkLst>
            <pc:docMk/>
            <pc:sldMk cId="755112733" sldId="533"/>
            <ac:spMk id="8" creationId="{19AEBACF-1CFA-6A0E-CC2E-447C02158C3E}"/>
          </ac:spMkLst>
        </pc:spChg>
        <pc:spChg chg="mod">
          <ac:chgData name="Behague, Sabina" userId="2f9f8379-56ce-455c-81be-d1dc66b28ae7" providerId="ADAL" clId="{9AD5B74D-2B70-4A21-9408-C2FCDD50D655}" dt="2024-03-06T16:44:39.503" v="4413" actId="20577"/>
          <ac:spMkLst>
            <pc:docMk/>
            <pc:sldMk cId="755112733" sldId="533"/>
            <ac:spMk id="9" creationId="{5A110002-1467-F957-A145-6E0C91C79BDA}"/>
          </ac:spMkLst>
        </pc:spChg>
      </pc:sldChg>
      <pc:sldChg chg="add del">
        <pc:chgData name="Behague, Sabina" userId="2f9f8379-56ce-455c-81be-d1dc66b28ae7" providerId="ADAL" clId="{9AD5B74D-2B70-4A21-9408-C2FCDD50D655}" dt="2024-01-22T19:52:18.366" v="364"/>
        <pc:sldMkLst>
          <pc:docMk/>
          <pc:sldMk cId="52877160" sldId="534"/>
        </pc:sldMkLst>
      </pc:sldChg>
      <pc:sldChg chg="addSp modSp add mod delCm modCm modNotesTx">
        <pc:chgData name="Behague, Sabina" userId="2f9f8379-56ce-455c-81be-d1dc66b28ae7" providerId="ADAL" clId="{9AD5B74D-2B70-4A21-9408-C2FCDD50D655}" dt="2024-03-10T12:07:18.427" v="4745"/>
        <pc:sldMkLst>
          <pc:docMk/>
          <pc:sldMk cId="3392635422" sldId="561"/>
        </pc:sldMkLst>
        <pc:spChg chg="mod">
          <ac:chgData name="Behague, Sabina" userId="2f9f8379-56ce-455c-81be-d1dc66b28ae7" providerId="ADAL" clId="{9AD5B74D-2B70-4A21-9408-C2FCDD50D655}" dt="2024-03-10T12:07:13.532" v="4744" actId="20577"/>
          <ac:spMkLst>
            <pc:docMk/>
            <pc:sldMk cId="3392635422" sldId="561"/>
            <ac:spMk id="2" creationId="{62B506C2-AD35-A7F0-2BBE-5B603C888D34}"/>
          </ac:spMkLst>
        </pc:spChg>
        <pc:spChg chg="add mod">
          <ac:chgData name="Behague, Sabina" userId="2f9f8379-56ce-455c-81be-d1dc66b28ae7" providerId="ADAL" clId="{9AD5B74D-2B70-4A21-9408-C2FCDD50D655}" dt="2024-02-04T15:15:27.005" v="1712" actId="1076"/>
          <ac:spMkLst>
            <pc:docMk/>
            <pc:sldMk cId="3392635422" sldId="561"/>
            <ac:spMk id="3" creationId="{BAB46568-796B-5484-4A1F-33F2755BCF98}"/>
          </ac:spMkLst>
        </pc:spChg>
        <pc:spChg chg="add mod">
          <ac:chgData name="Behague, Sabina" userId="2f9f8379-56ce-455c-81be-d1dc66b28ae7" providerId="ADAL" clId="{9AD5B74D-2B70-4A21-9408-C2FCDD50D655}" dt="2024-01-26T14:03:14.123" v="411" actId="27636"/>
          <ac:spMkLst>
            <pc:docMk/>
            <pc:sldMk cId="3392635422" sldId="561"/>
            <ac:spMk id="5" creationId="{201DEA40-E46A-6A7E-0154-EDFA72E111F1}"/>
          </ac:spMkLst>
        </pc:spChg>
        <pc:spChg chg="add mod">
          <ac:chgData name="Behague, Sabina" userId="2f9f8379-56ce-455c-81be-d1dc66b28ae7" providerId="ADAL" clId="{9AD5B74D-2B70-4A21-9408-C2FCDD50D655}" dt="2024-02-21T23:26:51.671" v="3111" actId="1076"/>
          <ac:spMkLst>
            <pc:docMk/>
            <pc:sldMk cId="3392635422" sldId="561"/>
            <ac:spMk id="6" creationId="{941DEECF-0715-24E4-B0B9-49391E44277E}"/>
          </ac:spMkLst>
        </pc:spChg>
        <pc:spChg chg="mod">
          <ac:chgData name="Behague, Sabina" userId="2f9f8379-56ce-455c-81be-d1dc66b28ae7" providerId="ADAL" clId="{9AD5B74D-2B70-4A21-9408-C2FCDD50D655}" dt="2024-02-23T20:20:15.045" v="3184" actId="207"/>
          <ac:spMkLst>
            <pc:docMk/>
            <pc:sldMk cId="3392635422" sldId="561"/>
            <ac:spMk id="21" creationId="{FD0AC5A0-43BA-3A12-0D5E-69DEA91429C2}"/>
          </ac:spMkLst>
        </pc:spChg>
        <pc:spChg chg="mod">
          <ac:chgData name="Behague, Sabina" userId="2f9f8379-56ce-455c-81be-d1dc66b28ae7" providerId="ADAL" clId="{9AD5B74D-2B70-4A21-9408-C2FCDD50D655}" dt="2024-02-23T20:20:31.458" v="3185" actId="207"/>
          <ac:spMkLst>
            <pc:docMk/>
            <pc:sldMk cId="3392635422" sldId="561"/>
            <ac:spMk id="22" creationId="{D14CC48E-D18A-A4EA-8314-586968BFB252}"/>
          </ac:spMkLst>
        </pc:spChg>
        <pc:spChg chg="mod">
          <ac:chgData name="Behague, Sabina" userId="2f9f8379-56ce-455c-81be-d1dc66b28ae7" providerId="ADAL" clId="{9AD5B74D-2B70-4A21-9408-C2FCDD50D655}" dt="2024-02-23T20:20:46.601" v="3186" actId="207"/>
          <ac:spMkLst>
            <pc:docMk/>
            <pc:sldMk cId="3392635422" sldId="561"/>
            <ac:spMk id="26" creationId="{8C6582A4-C689-FC6A-D857-1E4805988C25}"/>
          </ac:spMkLst>
        </pc:spChg>
        <pc:spChg chg="mod">
          <ac:chgData name="Behague, Sabina" userId="2f9f8379-56ce-455c-81be-d1dc66b28ae7" providerId="ADAL" clId="{9AD5B74D-2B70-4A21-9408-C2FCDD50D655}" dt="2024-02-23T20:20:59.433" v="3187" actId="207"/>
          <ac:spMkLst>
            <pc:docMk/>
            <pc:sldMk cId="3392635422" sldId="561"/>
            <ac:spMk id="28" creationId="{7FFDCC29-7B96-7AAD-31C6-FD32CA2945E6}"/>
          </ac:spMkLst>
        </pc:spChg>
        <pc:spChg chg="mod">
          <ac:chgData name="Behague, Sabina" userId="2f9f8379-56ce-455c-81be-d1dc66b28ae7" providerId="ADAL" clId="{9AD5B74D-2B70-4A21-9408-C2FCDD50D655}" dt="2024-02-23T20:21:06.611" v="3188" actId="207"/>
          <ac:spMkLst>
            <pc:docMk/>
            <pc:sldMk cId="3392635422" sldId="561"/>
            <ac:spMk id="29" creationId="{D5C9AC78-E4FF-B554-F7D6-619C4A104FDB}"/>
          </ac:spMkLst>
        </pc:spChg>
        <pc:spChg chg="mod">
          <ac:chgData name="Behague, Sabina" userId="2f9f8379-56ce-455c-81be-d1dc66b28ae7" providerId="ADAL" clId="{9AD5B74D-2B70-4A21-9408-C2FCDD50D655}" dt="2024-02-28T13:59:30.774" v="3209" actId="255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9AD5B74D-2B70-4A21-9408-C2FCDD50D655}" dt="2024-02-28T13:59:37.228" v="3210" actId="255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9AD5B74D-2B70-4A21-9408-C2FCDD50D655}" dt="2024-02-28T13:59:43.172" v="3211" actId="255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9AD5B74D-2B70-4A21-9408-C2FCDD50D655}" dt="2024-02-28T13:59:48.286" v="3212" actId="255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9AD5B74D-2B70-4A21-9408-C2FCDD50D655}" dt="2024-02-28T13:59:55.734" v="3213" actId="255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9AD5B74D-2B70-4A21-9408-C2FCDD50D655}" dt="2024-02-28T14:00:02.963" v="3214" actId="255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9AD5B74D-2B70-4A21-9408-C2FCDD50D655}" dt="2024-02-28T14:00:10.770" v="3215" actId="255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9AD5B74D-2B70-4A21-9408-C2FCDD50D655}" dt="2024-02-28T14:00:24.505" v="3216" actId="255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9AD5B74D-2B70-4A21-9408-C2FCDD50D655}" dt="2024-02-28T14:00:30.331" v="3217" actId="255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9AD5B74D-2B70-4A21-9408-C2FCDD50D655}" dt="2024-02-28T14:00:46.513" v="3219" actId="255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9AD5B74D-2B70-4A21-9408-C2FCDD50D655}" dt="2024-02-28T14:00:37.215" v="3218" actId="255"/>
          <ac:spMkLst>
            <pc:docMk/>
            <pc:sldMk cId="3392635422" sldId="561"/>
            <ac:spMk id="43" creationId="{F8EFA441-086F-0B4A-1536-205D39DCAD0E}"/>
          </ac:spMkLst>
        </pc:spChg>
        <pc:picChg chg="add mod">
          <ac:chgData name="Behague, Sabina" userId="2f9f8379-56ce-455c-81be-d1dc66b28ae7" providerId="ADAL" clId="{9AD5B74D-2B70-4A21-9408-C2FCDD50D655}" dt="2024-01-26T14:02:43.318" v="403"/>
          <ac:picMkLst>
            <pc:docMk/>
            <pc:sldMk cId="3392635422" sldId="561"/>
            <ac:picMk id="4" creationId="{07946383-B9A6-E336-EA45-4E3DCBBA2AD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AD5B74D-2B70-4A21-9408-C2FCDD50D655}" dt="2024-03-10T12:07:18.427" v="4745"/>
              <pc2:cmMkLst xmlns:pc2="http://schemas.microsoft.com/office/powerpoint/2019/9/main/command">
                <pc:docMk/>
                <pc:sldMk cId="3392635422" sldId="561"/>
                <pc2:cmMk id="{B6C49235-9A66-4278-987D-50F60A943CC0}"/>
              </pc2:cmMkLst>
            </pc226:cmChg>
          </p:ext>
        </pc:extLst>
      </pc:sldChg>
      <pc:sldChg chg="add del">
        <pc:chgData name="Behague, Sabina" userId="2f9f8379-56ce-455c-81be-d1dc66b28ae7" providerId="ADAL" clId="{9AD5B74D-2B70-4A21-9408-C2FCDD50D655}" dt="2024-01-26T14:05:53.779" v="439"/>
        <pc:sldMkLst>
          <pc:docMk/>
          <pc:sldMk cId="1025187396" sldId="562"/>
        </pc:sldMkLst>
      </pc:sldChg>
      <pc:sldChg chg="addSp delSp modSp add mod delCm modCm">
        <pc:chgData name="Behague, Sabina" userId="2f9f8379-56ce-455c-81be-d1dc66b28ae7" providerId="ADAL" clId="{9AD5B74D-2B70-4A21-9408-C2FCDD50D655}" dt="2024-03-10T12:09:26.344" v="4769"/>
        <pc:sldMkLst>
          <pc:docMk/>
          <pc:sldMk cId="1831145723" sldId="562"/>
        </pc:sldMkLst>
        <pc:spChg chg="mod">
          <ac:chgData name="Behague, Sabina" userId="2f9f8379-56ce-455c-81be-d1dc66b28ae7" providerId="ADAL" clId="{9AD5B74D-2B70-4A21-9408-C2FCDD50D655}" dt="2024-02-28T15:31:50.922" v="3712" actId="27636"/>
          <ac:spMkLst>
            <pc:docMk/>
            <pc:sldMk cId="1831145723" sldId="562"/>
            <ac:spMk id="3" creationId="{7F10B6DC-6AF4-BFD9-E1D5-B98AA266289F}"/>
          </ac:spMkLst>
        </pc:spChg>
        <pc:spChg chg="add del">
          <ac:chgData name="Behague, Sabina" userId="2f9f8379-56ce-455c-81be-d1dc66b28ae7" providerId="ADAL" clId="{9AD5B74D-2B70-4A21-9408-C2FCDD50D655}" dt="2024-02-12T15:22:39.548" v="2839" actId="22"/>
          <ac:spMkLst>
            <pc:docMk/>
            <pc:sldMk cId="1831145723" sldId="562"/>
            <ac:spMk id="4" creationId="{C2CFE245-54A5-4C91-87DD-BB4D51BB5F96}"/>
          </ac:spMkLst>
        </pc:spChg>
        <pc:spChg chg="mod">
          <ac:chgData name="Behague, Sabina" userId="2f9f8379-56ce-455c-81be-d1dc66b28ae7" providerId="ADAL" clId="{9AD5B74D-2B70-4A21-9408-C2FCDD50D655}" dt="2024-01-26T14:06:37.205" v="446" actId="20577"/>
          <ac:spMkLst>
            <pc:docMk/>
            <pc:sldMk cId="1831145723" sldId="562"/>
            <ac:spMk id="9" creationId="{E690F70B-E368-D7F5-795E-B5139345EF7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AD5B74D-2B70-4A21-9408-C2FCDD50D655}" dt="2024-03-10T12:09:26.344" v="4769"/>
              <pc2:cmMkLst xmlns:pc2="http://schemas.microsoft.com/office/powerpoint/2019/9/main/command">
                <pc:docMk/>
                <pc:sldMk cId="1831145723" sldId="562"/>
                <pc2:cmMk id="{0EBF415E-FCB0-469B-B63F-DD4B5A0C37FB}"/>
              </pc2:cmMkLst>
            </pc226:cmChg>
          </p:ext>
        </pc:extLst>
      </pc:sldChg>
      <pc:sldChg chg="addSp delSp modSp add mod delCm modCm modNotesTx">
        <pc:chgData name="Behague, Sabina" userId="2f9f8379-56ce-455c-81be-d1dc66b28ae7" providerId="ADAL" clId="{9AD5B74D-2B70-4A21-9408-C2FCDD50D655}" dt="2024-03-10T12:09:57.380" v="4776" actId="20577"/>
        <pc:sldMkLst>
          <pc:docMk/>
          <pc:sldMk cId="3252913932" sldId="563"/>
        </pc:sldMkLst>
        <pc:spChg chg="mod">
          <ac:chgData name="Behague, Sabina" userId="2f9f8379-56ce-455c-81be-d1dc66b28ae7" providerId="ADAL" clId="{9AD5B74D-2B70-4A21-9408-C2FCDD50D655}" dt="2024-03-10T12:09:57.380" v="4776" actId="20577"/>
          <ac:spMkLst>
            <pc:docMk/>
            <pc:sldMk cId="3252913932" sldId="563"/>
            <ac:spMk id="2" creationId="{62B506C2-AD35-A7F0-2BBE-5B603C888D34}"/>
          </ac:spMkLst>
        </pc:spChg>
        <pc:spChg chg="del">
          <ac:chgData name="Behague, Sabina" userId="2f9f8379-56ce-455c-81be-d1dc66b28ae7" providerId="ADAL" clId="{9AD5B74D-2B70-4A21-9408-C2FCDD50D655}" dt="2024-01-26T14:14:53.924" v="653" actId="478"/>
          <ac:spMkLst>
            <pc:docMk/>
            <pc:sldMk cId="3252913932" sldId="563"/>
            <ac:spMk id="3" creationId="{BAB46568-796B-5484-4A1F-33F2755BCF98}"/>
          </ac:spMkLst>
        </pc:spChg>
        <pc:spChg chg="mod">
          <ac:chgData name="Behague, Sabina" userId="2f9f8379-56ce-455c-81be-d1dc66b28ae7" providerId="ADAL" clId="{9AD5B74D-2B70-4A21-9408-C2FCDD50D655}" dt="2024-01-26T14:14:29.125" v="651" actId="20577"/>
          <ac:spMkLst>
            <pc:docMk/>
            <pc:sldMk cId="3252913932" sldId="563"/>
            <ac:spMk id="5" creationId="{201DEA40-E46A-6A7E-0154-EDFA72E111F1}"/>
          </ac:spMkLst>
        </pc:spChg>
        <pc:spChg chg="mod">
          <ac:chgData name="Behague, Sabina" userId="2f9f8379-56ce-455c-81be-d1dc66b28ae7" providerId="ADAL" clId="{9AD5B74D-2B70-4A21-9408-C2FCDD50D655}" dt="2024-02-21T23:28:41.962" v="3118" actId="1076"/>
          <ac:spMkLst>
            <pc:docMk/>
            <pc:sldMk cId="3252913932" sldId="563"/>
            <ac:spMk id="6" creationId="{941DEECF-0715-24E4-B0B9-49391E44277E}"/>
          </ac:spMkLst>
        </pc:spChg>
        <pc:spChg chg="add mod">
          <ac:chgData name="Behague, Sabina" userId="2f9f8379-56ce-455c-81be-d1dc66b28ae7" providerId="ADAL" clId="{9AD5B74D-2B70-4A21-9408-C2FCDD50D655}" dt="2024-02-28T15:32:54.237" v="3720" actId="14100"/>
          <ac:spMkLst>
            <pc:docMk/>
            <pc:sldMk cId="3252913932" sldId="563"/>
            <ac:spMk id="7" creationId="{21529F52-F835-AA1F-CF33-E68D7A9C7C2B}"/>
          </ac:spMkLst>
        </pc:spChg>
        <pc:spChg chg="add del mod">
          <ac:chgData name="Behague, Sabina" userId="2f9f8379-56ce-455c-81be-d1dc66b28ae7" providerId="ADAL" clId="{9AD5B74D-2B70-4A21-9408-C2FCDD50D655}" dt="2024-01-26T14:14:57.991" v="654" actId="478"/>
          <ac:spMkLst>
            <pc:docMk/>
            <pc:sldMk cId="3252913932" sldId="563"/>
            <ac:spMk id="9" creationId="{60063416-40AF-82AE-6D1D-D073DCA8F7C7}"/>
          </ac:spMkLst>
        </pc:spChg>
        <pc:spChg chg="mod">
          <ac:chgData name="Behague, Sabina" userId="2f9f8379-56ce-455c-81be-d1dc66b28ae7" providerId="ADAL" clId="{9AD5B74D-2B70-4A21-9408-C2FCDD50D655}" dt="2024-02-28T15:32:37.870" v="3716" actId="207"/>
          <ac:spMkLst>
            <pc:docMk/>
            <pc:sldMk cId="3252913932" sldId="563"/>
            <ac:spMk id="22" creationId="{D14CC48E-D18A-A4EA-8314-586968BFB252}"/>
          </ac:spMkLst>
        </pc:spChg>
        <pc:spChg chg="mod">
          <ac:chgData name="Behague, Sabina" userId="2f9f8379-56ce-455c-81be-d1dc66b28ae7" providerId="ADAL" clId="{9AD5B74D-2B70-4A21-9408-C2FCDD50D655}" dt="2024-02-08T18:17:14.630" v="2815" actId="207"/>
          <ac:spMkLst>
            <pc:docMk/>
            <pc:sldMk cId="3252913932" sldId="563"/>
            <ac:spMk id="24" creationId="{3C24EC8E-9CEC-8C63-9FDC-FD3E2CB784BA}"/>
          </ac:spMkLst>
        </pc:spChg>
        <pc:spChg chg="mod">
          <ac:chgData name="Behague, Sabina" userId="2f9f8379-56ce-455c-81be-d1dc66b28ae7" providerId="ADAL" clId="{9AD5B74D-2B70-4A21-9408-C2FCDD50D655}" dt="2024-02-28T15:32:11.732" v="3713" actId="255"/>
          <ac:spMkLst>
            <pc:docMk/>
            <pc:sldMk cId="3252913932" sldId="563"/>
            <ac:spMk id="33" creationId="{489EEDA1-4B7D-BD2E-793F-A59F15C96D46}"/>
          </ac:spMkLst>
        </pc:spChg>
        <pc:spChg chg="mod">
          <ac:chgData name="Behague, Sabina" userId="2f9f8379-56ce-455c-81be-d1dc66b28ae7" providerId="ADAL" clId="{9AD5B74D-2B70-4A21-9408-C2FCDD50D655}" dt="2024-02-28T15:32:17.625" v="3714" actId="255"/>
          <ac:spMkLst>
            <pc:docMk/>
            <pc:sldMk cId="3252913932" sldId="563"/>
            <ac:spMk id="34" creationId="{6A7FE51D-3699-E4AB-438B-4680E982E044}"/>
          </ac:spMkLst>
        </pc:spChg>
        <pc:spChg chg="mod">
          <ac:chgData name="Behague, Sabina" userId="2f9f8379-56ce-455c-81be-d1dc66b28ae7" providerId="ADAL" clId="{9AD5B74D-2B70-4A21-9408-C2FCDD50D655}" dt="2024-02-28T15:32:29.377" v="3715" actId="255"/>
          <ac:spMkLst>
            <pc:docMk/>
            <pc:sldMk cId="3252913932" sldId="563"/>
            <ac:spMk id="35" creationId="{4BB7CCF0-757B-CF0D-373A-099BB94AE80A}"/>
          </ac:spMkLst>
        </pc:spChg>
        <pc:spChg chg="mod">
          <ac:chgData name="Behague, Sabina" userId="2f9f8379-56ce-455c-81be-d1dc66b28ae7" providerId="ADAL" clId="{9AD5B74D-2B70-4A21-9408-C2FCDD50D655}" dt="2024-02-28T15:32:44.025" v="3717" actId="255"/>
          <ac:spMkLst>
            <pc:docMk/>
            <pc:sldMk cId="3252913932" sldId="563"/>
            <ac:spMk id="36" creationId="{24AE27AF-9386-2CF4-12D9-2D9E47F4A451}"/>
          </ac:spMkLst>
        </pc:spChg>
        <pc:spChg chg="mod">
          <ac:chgData name="Behague, Sabina" userId="2f9f8379-56ce-455c-81be-d1dc66b28ae7" providerId="ADAL" clId="{9AD5B74D-2B70-4A21-9408-C2FCDD50D655}" dt="2024-02-28T15:32:50.867" v="3718" actId="255"/>
          <ac:spMkLst>
            <pc:docMk/>
            <pc:sldMk cId="3252913932" sldId="563"/>
            <ac:spMk id="37" creationId="{5749123D-1A9C-E7E3-6FF7-980DDD873F68}"/>
          </ac:spMkLst>
        </pc:spChg>
        <pc:spChg chg="mod">
          <ac:chgData name="Behague, Sabina" userId="2f9f8379-56ce-455c-81be-d1dc66b28ae7" providerId="ADAL" clId="{9AD5B74D-2B70-4A21-9408-C2FCDD50D655}" dt="2024-02-28T15:33:01.124" v="3721" actId="255"/>
          <ac:spMkLst>
            <pc:docMk/>
            <pc:sldMk cId="3252913932" sldId="563"/>
            <ac:spMk id="38" creationId="{7B388478-69C9-3C77-2CEA-D0982474D171}"/>
          </ac:spMkLst>
        </pc:spChg>
        <pc:spChg chg="mod">
          <ac:chgData name="Behague, Sabina" userId="2f9f8379-56ce-455c-81be-d1dc66b28ae7" providerId="ADAL" clId="{9AD5B74D-2B70-4A21-9408-C2FCDD50D655}" dt="2024-02-28T15:33:06.578" v="3722" actId="255"/>
          <ac:spMkLst>
            <pc:docMk/>
            <pc:sldMk cId="3252913932" sldId="563"/>
            <ac:spMk id="39" creationId="{BD751A41-E0EF-AA3D-4786-470F80A3BC27}"/>
          </ac:spMkLst>
        </pc:spChg>
        <pc:spChg chg="mod">
          <ac:chgData name="Behague, Sabina" userId="2f9f8379-56ce-455c-81be-d1dc66b28ae7" providerId="ADAL" clId="{9AD5B74D-2B70-4A21-9408-C2FCDD50D655}" dt="2024-02-28T15:33:12.270" v="3723" actId="255"/>
          <ac:spMkLst>
            <pc:docMk/>
            <pc:sldMk cId="3252913932" sldId="563"/>
            <ac:spMk id="40" creationId="{DF4AEEAC-8F05-4058-521B-5666811B411F}"/>
          </ac:spMkLst>
        </pc:spChg>
        <pc:spChg chg="mod">
          <ac:chgData name="Behague, Sabina" userId="2f9f8379-56ce-455c-81be-d1dc66b28ae7" providerId="ADAL" clId="{9AD5B74D-2B70-4A21-9408-C2FCDD50D655}" dt="2024-02-28T15:33:23.754" v="3725" actId="255"/>
          <ac:spMkLst>
            <pc:docMk/>
            <pc:sldMk cId="3252913932" sldId="563"/>
            <ac:spMk id="41" creationId="{3C6DDD03-F6E5-D43F-A292-261DE3B1EDF9}"/>
          </ac:spMkLst>
        </pc:spChg>
        <pc:spChg chg="mod">
          <ac:chgData name="Behague, Sabina" userId="2f9f8379-56ce-455c-81be-d1dc66b28ae7" providerId="ADAL" clId="{9AD5B74D-2B70-4A21-9408-C2FCDD50D655}" dt="2024-02-28T15:33:29.032" v="3726" actId="255"/>
          <ac:spMkLst>
            <pc:docMk/>
            <pc:sldMk cId="3252913932" sldId="563"/>
            <ac:spMk id="42" creationId="{A026424F-C033-FFEA-E3DE-E1CB729A727D}"/>
          </ac:spMkLst>
        </pc:spChg>
        <pc:spChg chg="mod">
          <ac:chgData name="Behague, Sabina" userId="2f9f8379-56ce-455c-81be-d1dc66b28ae7" providerId="ADAL" clId="{9AD5B74D-2B70-4A21-9408-C2FCDD50D655}" dt="2024-02-28T15:33:17.767" v="3724" actId="255"/>
          <ac:spMkLst>
            <pc:docMk/>
            <pc:sldMk cId="3252913932" sldId="563"/>
            <ac:spMk id="43" creationId="{F8EFA441-086F-0B4A-1536-205D39DCAD0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AD5B74D-2B70-4A21-9408-C2FCDD50D655}" dt="2024-03-10T12:09:53.138" v="4773"/>
              <pc2:cmMkLst xmlns:pc2="http://schemas.microsoft.com/office/powerpoint/2019/9/main/command">
                <pc:docMk/>
                <pc:sldMk cId="3252913932" sldId="563"/>
                <pc2:cmMk id="{D66DBD3E-AC2B-44B4-87D9-96D3F7D9648F}"/>
              </pc2:cmMkLst>
            </pc226:cmChg>
          </p:ext>
        </pc:extLst>
      </pc:sldChg>
      <pc:sldChg chg="addSp delSp modSp add mod ord addCm delCm modCm modNotesTx">
        <pc:chgData name="Behague, Sabina" userId="2f9f8379-56ce-455c-81be-d1dc66b28ae7" providerId="ADAL" clId="{9AD5B74D-2B70-4A21-9408-C2FCDD50D655}" dt="2024-03-10T12:11:05.793" v="4787"/>
        <pc:sldMkLst>
          <pc:docMk/>
          <pc:sldMk cId="1453413531" sldId="564"/>
        </pc:sldMkLst>
        <pc:spChg chg="del">
          <ac:chgData name="Behague, Sabina" userId="2f9f8379-56ce-455c-81be-d1dc66b28ae7" providerId="ADAL" clId="{9AD5B74D-2B70-4A21-9408-C2FCDD50D655}" dt="2024-01-26T14:45:17.054" v="897" actId="478"/>
          <ac:spMkLst>
            <pc:docMk/>
            <pc:sldMk cId="1453413531" sldId="564"/>
            <ac:spMk id="3" creationId="{C0F8F8AD-C252-B408-71DB-C45EBAE87976}"/>
          </ac:spMkLst>
        </pc:spChg>
        <pc:spChg chg="mod">
          <ac:chgData name="Behague, Sabina" userId="2f9f8379-56ce-455c-81be-d1dc66b28ae7" providerId="ADAL" clId="{9AD5B74D-2B70-4A21-9408-C2FCDD50D655}" dt="2024-03-06T16:32:22.911" v="4116" actId="1076"/>
          <ac:spMkLst>
            <pc:docMk/>
            <pc:sldMk cId="1453413531" sldId="564"/>
            <ac:spMk id="10" creationId="{2D953FA9-CD59-752E-4FDA-CC41FF4B8DF2}"/>
          </ac:spMkLst>
        </pc:spChg>
        <pc:spChg chg="mod">
          <ac:chgData name="Behague, Sabina" userId="2f9f8379-56ce-455c-81be-d1dc66b28ae7" providerId="ADAL" clId="{9AD5B74D-2B70-4A21-9408-C2FCDD50D655}" dt="2024-03-06T16:39:36.604" v="4362" actId="20577"/>
          <ac:spMkLst>
            <pc:docMk/>
            <pc:sldMk cId="1453413531" sldId="564"/>
            <ac:spMk id="11" creationId="{8E4E40E9-D792-25A1-4B37-23D4780B1318}"/>
          </ac:spMkLst>
        </pc:spChg>
        <pc:graphicFrameChg chg="add mod">
          <ac:chgData name="Behague, Sabina" userId="2f9f8379-56ce-455c-81be-d1dc66b28ae7" providerId="ADAL" clId="{9AD5B74D-2B70-4A21-9408-C2FCDD50D655}" dt="2024-03-06T16:32:15.899" v="4115"/>
          <ac:graphicFrameMkLst>
            <pc:docMk/>
            <pc:sldMk cId="1453413531" sldId="564"/>
            <ac:graphicFrameMk id="4" creationId="{F8F3D79E-72F7-CCFE-C3F2-474D15E56D64}"/>
          </ac:graphicFrameMkLst>
        </pc:graphicFrameChg>
        <pc:graphicFrameChg chg="del">
          <ac:chgData name="Behague, Sabina" userId="2f9f8379-56ce-455c-81be-d1dc66b28ae7" providerId="ADAL" clId="{9AD5B74D-2B70-4A21-9408-C2FCDD50D655}" dt="2024-03-06T16:05:17.944" v="4076" actId="478"/>
          <ac:graphicFrameMkLst>
            <pc:docMk/>
            <pc:sldMk cId="1453413531" sldId="564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9AD5B74D-2B70-4A21-9408-C2FCDD50D655}" dt="2024-01-26T14:45:14.630" v="896" actId="478"/>
          <ac:picMkLst>
            <pc:docMk/>
            <pc:sldMk cId="1453413531" sldId="564"/>
            <ac:picMk id="2" creationId="{7D10327E-913B-5051-CD9C-87B39324B283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AD5B74D-2B70-4A21-9408-C2FCDD50D655}" dt="2024-03-10T12:11:05.793" v="4787"/>
              <pc2:cmMkLst xmlns:pc2="http://schemas.microsoft.com/office/powerpoint/2019/9/main/command">
                <pc:docMk/>
                <pc:sldMk cId="1453413531" sldId="564"/>
                <pc2:cmMk id="{55D0975D-44D0-4825-977A-9EF04F51448B}"/>
              </pc2:cmMkLst>
              <pc226:cmRplyChg chg="add">
                <pc226:chgData name="Behague, Sabina" userId="2f9f8379-56ce-455c-81be-d1dc66b28ae7" providerId="ADAL" clId="{9AD5B74D-2B70-4A21-9408-C2FCDD50D655}" dt="2024-03-06T16:40:54.482" v="4367"/>
                <pc2:cmRplyMkLst xmlns:pc2="http://schemas.microsoft.com/office/powerpoint/2019/9/main/command">
                  <pc:docMk/>
                  <pc:sldMk cId="1453413531" sldId="564"/>
                  <pc2:cmMk id="{55D0975D-44D0-4825-977A-9EF04F51448B}"/>
                  <pc2:cmRplyMk id="{2391E3F3-6C46-4723-AF6C-2E92C5BFF6BB}"/>
                </pc2:cmRplyMkLst>
              </pc226:cmRplyChg>
            </pc226:cmChg>
            <pc226:cmChg xmlns:pc226="http://schemas.microsoft.com/office/powerpoint/2022/06/main/command" chg="add del">
              <pc226:chgData name="Behague, Sabina" userId="2f9f8379-56ce-455c-81be-d1dc66b28ae7" providerId="ADAL" clId="{9AD5B74D-2B70-4A21-9408-C2FCDD50D655}" dt="2024-02-21T23:29:07" v="3119"/>
              <pc2:cmMkLst xmlns:pc2="http://schemas.microsoft.com/office/powerpoint/2019/9/main/command">
                <pc:docMk/>
                <pc:sldMk cId="1453413531" sldId="564"/>
                <pc2:cmMk id="{37CF6C82-4683-4CDE-B61D-F4CECF033DFB}"/>
              </pc2:cmMkLst>
            </pc226:cmChg>
          </p:ext>
        </pc:extLst>
      </pc:sldChg>
      <pc:sldChg chg="modSp add mod delCm modCm modNotesTx">
        <pc:chgData name="Behague, Sabina" userId="2f9f8379-56ce-455c-81be-d1dc66b28ae7" providerId="ADAL" clId="{9AD5B74D-2B70-4A21-9408-C2FCDD50D655}" dt="2024-03-10T12:08:06.247" v="4751"/>
        <pc:sldMkLst>
          <pc:docMk/>
          <pc:sldMk cId="1324580820" sldId="565"/>
        </pc:sldMkLst>
        <pc:spChg chg="mod">
          <ac:chgData name="Behague, Sabina" userId="2f9f8379-56ce-455c-81be-d1dc66b28ae7" providerId="ADAL" clId="{9AD5B74D-2B70-4A21-9408-C2FCDD50D655}" dt="2024-02-04T15:57:37.741" v="1952"/>
          <ac:spMkLst>
            <pc:docMk/>
            <pc:sldMk cId="1324580820" sldId="565"/>
            <ac:spMk id="2" creationId="{F6245169-1799-41CD-B28E-D2D20D16AD73}"/>
          </ac:spMkLst>
        </pc:spChg>
        <pc:spChg chg="mod">
          <ac:chgData name="Behague, Sabina" userId="2f9f8379-56ce-455c-81be-d1dc66b28ae7" providerId="ADAL" clId="{9AD5B74D-2B70-4A21-9408-C2FCDD50D655}" dt="2024-03-10T12:07:59.276" v="4749" actId="207"/>
          <ac:spMkLst>
            <pc:docMk/>
            <pc:sldMk cId="1324580820" sldId="565"/>
            <ac:spMk id="3" creationId="{E4FD1E92-5DBC-B105-F246-2355E4FF9A74}"/>
          </ac:spMkLst>
        </pc:spChg>
        <pc:spChg chg="mod">
          <ac:chgData name="Behague, Sabina" userId="2f9f8379-56ce-455c-81be-d1dc66b28ae7" providerId="ADAL" clId="{9AD5B74D-2B70-4A21-9408-C2FCDD50D655}" dt="2024-02-28T14:03:53.071" v="3228" actId="20577"/>
          <ac:spMkLst>
            <pc:docMk/>
            <pc:sldMk cId="1324580820" sldId="565"/>
            <ac:spMk id="4" creationId="{EFF7A8D9-8536-2529-A343-3E45EE4D2E0B}"/>
          </ac:spMkLst>
        </pc:spChg>
        <pc:spChg chg="mod">
          <ac:chgData name="Behague, Sabina" userId="2f9f8379-56ce-455c-81be-d1dc66b28ae7" providerId="ADAL" clId="{9AD5B74D-2B70-4A21-9408-C2FCDD50D655}" dt="2024-02-28T14:03:57.551" v="3230" actId="20577"/>
          <ac:spMkLst>
            <pc:docMk/>
            <pc:sldMk cId="1324580820" sldId="565"/>
            <ac:spMk id="5" creationId="{104FF3C6-7D13-3DDE-4B1B-471193A52BFB}"/>
          </ac:spMkLst>
        </pc:spChg>
        <pc:graphicFrameChg chg="mod">
          <ac:chgData name="Behague, Sabina" userId="2f9f8379-56ce-455c-81be-d1dc66b28ae7" providerId="ADAL" clId="{9AD5B74D-2B70-4A21-9408-C2FCDD50D655}" dt="2024-02-28T14:04:09.506" v="3231" actId="1076"/>
          <ac:graphicFrameMkLst>
            <pc:docMk/>
            <pc:sldMk cId="1324580820" sldId="565"/>
            <ac:graphicFrameMk id="6" creationId="{CC976708-F0F8-64B9-E893-87B5AB53EC8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9AD5B74D-2B70-4A21-9408-C2FCDD50D655}" dt="2024-03-10T12:08:02.961" v="4750"/>
              <pc2:cmMkLst xmlns:pc2="http://schemas.microsoft.com/office/powerpoint/2019/9/main/command">
                <pc:docMk/>
                <pc:sldMk cId="1324580820" sldId="565"/>
                <pc2:cmMk id="{19975B1D-BA82-4F61-9FA0-0CA82079B103}"/>
              </pc2:cmMkLst>
            </pc226:cmChg>
            <pc226:cmChg xmlns:pc226="http://schemas.microsoft.com/office/powerpoint/2022/06/main/command" chg="del mod modRxn">
              <pc226:chgData name="Behague, Sabina" userId="2f9f8379-56ce-455c-81be-d1dc66b28ae7" providerId="ADAL" clId="{9AD5B74D-2B70-4A21-9408-C2FCDD50D655}" dt="2024-03-10T12:08:06.247" v="4751"/>
              <pc2:cmMkLst xmlns:pc2="http://schemas.microsoft.com/office/powerpoint/2019/9/main/command">
                <pc:docMk/>
                <pc:sldMk cId="1324580820" sldId="565"/>
                <pc2:cmMk id="{F315EFBC-8387-44E1-9B5D-C5CB668EDC32}"/>
              </pc2:cmMkLst>
              <pc226:cmRplyChg chg="add">
                <pc226:chgData name="Behague, Sabina" userId="2f9f8379-56ce-455c-81be-d1dc66b28ae7" providerId="ADAL" clId="{9AD5B74D-2B70-4A21-9408-C2FCDD50D655}" dt="2024-02-28T14:02:46.971" v="3221"/>
                <pc2:cmRplyMkLst xmlns:pc2="http://schemas.microsoft.com/office/powerpoint/2019/9/main/command">
                  <pc:docMk/>
                  <pc:sldMk cId="1324580820" sldId="565"/>
                  <pc2:cmMk id="{F315EFBC-8387-44E1-9B5D-C5CB668EDC32}"/>
                  <pc2:cmRplyMk id="{AC3F9B06-EDDE-433F-A8D0-81207A3999C4}"/>
                </pc2:cmRplyMkLst>
              </pc226:cmRplyChg>
            </pc226:cmChg>
          </p:ext>
        </pc:extLst>
      </pc:sldChg>
      <pc:sldChg chg="modSp add mod delCm modCm">
        <pc:chgData name="Behague, Sabina" userId="2f9f8379-56ce-455c-81be-d1dc66b28ae7" providerId="ADAL" clId="{9AD5B74D-2B70-4A21-9408-C2FCDD50D655}" dt="2024-03-10T12:08:26.395" v="4757"/>
        <pc:sldMkLst>
          <pc:docMk/>
          <pc:sldMk cId="542792302" sldId="566"/>
        </pc:sldMkLst>
        <pc:spChg chg="mod">
          <ac:chgData name="Behague, Sabina" userId="2f9f8379-56ce-455c-81be-d1dc66b28ae7" providerId="ADAL" clId="{9AD5B74D-2B70-4A21-9408-C2FCDD50D655}" dt="2024-02-28T14:08:22.094" v="3270" actId="207"/>
          <ac:spMkLst>
            <pc:docMk/>
            <pc:sldMk cId="542792302" sldId="566"/>
            <ac:spMk id="3" creationId="{678BE620-886E-EAC3-B872-E18B8C41133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AD5B74D-2B70-4A21-9408-C2FCDD50D655}" dt="2024-03-10T12:08:26.395" v="4757"/>
              <pc2:cmMkLst xmlns:pc2="http://schemas.microsoft.com/office/powerpoint/2019/9/main/command">
                <pc:docMk/>
                <pc:sldMk cId="542792302" sldId="566"/>
                <pc2:cmMk id="{10F31A3D-95C1-4DBC-BDFC-79979217E491}"/>
              </pc2:cmMkLst>
            </pc226:cmChg>
          </p:ext>
        </pc:extLst>
      </pc:sldChg>
      <pc:sldChg chg="add del">
        <pc:chgData name="Behague, Sabina" userId="2f9f8379-56ce-455c-81be-d1dc66b28ae7" providerId="ADAL" clId="{9AD5B74D-2B70-4A21-9408-C2FCDD50D655}" dt="2024-02-12T15:24:10.626" v="2845" actId="47"/>
        <pc:sldMkLst>
          <pc:docMk/>
          <pc:sldMk cId="3286772461" sldId="566"/>
        </pc:sldMkLst>
      </pc:sldChg>
      <pc:sldChg chg="add del">
        <pc:chgData name="Behague, Sabina" userId="2f9f8379-56ce-455c-81be-d1dc66b28ae7" providerId="ADAL" clId="{9AD5B74D-2B70-4A21-9408-C2FCDD50D655}" dt="2024-02-12T15:22:57.111" v="2841" actId="47"/>
        <pc:sldMkLst>
          <pc:docMk/>
          <pc:sldMk cId="3615838642" sldId="566"/>
        </pc:sldMkLst>
      </pc:sldChg>
      <pc:sldChg chg="del">
        <pc:chgData name="Behague, Sabina" userId="2f9f8379-56ce-455c-81be-d1dc66b28ae7" providerId="ADAL" clId="{9AD5B74D-2B70-4A21-9408-C2FCDD50D655}" dt="2024-02-12T15:24:07.532" v="2844" actId="47"/>
        <pc:sldMkLst>
          <pc:docMk/>
          <pc:sldMk cId="313294993" sldId="567"/>
        </pc:sldMkLst>
      </pc:sldChg>
      <pc:sldChg chg="addSp delSp modSp add mod modNotesTx">
        <pc:chgData name="Behague, Sabina" userId="2f9f8379-56ce-455c-81be-d1dc66b28ae7" providerId="ADAL" clId="{9AD5B74D-2B70-4A21-9408-C2FCDD50D655}" dt="2024-03-10T12:08:45.409" v="4763" actId="20577"/>
        <pc:sldMkLst>
          <pc:docMk/>
          <pc:sldMk cId="428640207" sldId="567"/>
        </pc:sldMkLst>
        <pc:spChg chg="mod">
          <ac:chgData name="Behague, Sabina" userId="2f9f8379-56ce-455c-81be-d1dc66b28ae7" providerId="ADAL" clId="{9AD5B74D-2B70-4A21-9408-C2FCDD50D655}" dt="2024-03-10T12:08:45.409" v="4763" actId="20577"/>
          <ac:spMkLst>
            <pc:docMk/>
            <pc:sldMk cId="428640207" sldId="567"/>
            <ac:spMk id="2" creationId="{F6245169-1799-41CD-B28E-D2D20D16AD73}"/>
          </ac:spMkLst>
        </pc:spChg>
        <pc:spChg chg="add mod">
          <ac:chgData name="Behague, Sabina" userId="2f9f8379-56ce-455c-81be-d1dc66b28ae7" providerId="ADAL" clId="{9AD5B74D-2B70-4A21-9408-C2FCDD50D655}" dt="2024-02-28T14:59:35.191" v="3530" actId="14100"/>
          <ac:spMkLst>
            <pc:docMk/>
            <pc:sldMk cId="428640207" sldId="567"/>
            <ac:spMk id="3" creationId="{9012E30B-038F-661E-C116-47FAF457D963}"/>
          </ac:spMkLst>
        </pc:spChg>
        <pc:spChg chg="del">
          <ac:chgData name="Behague, Sabina" userId="2f9f8379-56ce-455c-81be-d1dc66b28ae7" providerId="ADAL" clId="{9AD5B74D-2B70-4A21-9408-C2FCDD50D655}" dt="2024-02-28T14:57:57.119" v="3478" actId="478"/>
          <ac:spMkLst>
            <pc:docMk/>
            <pc:sldMk cId="428640207" sldId="567"/>
            <ac:spMk id="4" creationId="{D2AB4EB9-4B53-09E4-875D-332427043F2A}"/>
          </ac:spMkLst>
        </pc:spChg>
        <pc:spChg chg="add del mod">
          <ac:chgData name="Behague, Sabina" userId="2f9f8379-56ce-455c-81be-d1dc66b28ae7" providerId="ADAL" clId="{9AD5B74D-2B70-4A21-9408-C2FCDD50D655}" dt="2024-02-28T14:58:59.262" v="3490" actId="478"/>
          <ac:spMkLst>
            <pc:docMk/>
            <pc:sldMk cId="428640207" sldId="567"/>
            <ac:spMk id="6" creationId="{2C32CA04-5FBD-7195-D8EC-23647F51E3EF}"/>
          </ac:spMkLst>
        </pc:spChg>
        <pc:spChg chg="del">
          <ac:chgData name="Behague, Sabina" userId="2f9f8379-56ce-455c-81be-d1dc66b28ae7" providerId="ADAL" clId="{9AD5B74D-2B70-4A21-9408-C2FCDD50D655}" dt="2024-02-28T14:58:55.673" v="3489" actId="478"/>
          <ac:spMkLst>
            <pc:docMk/>
            <pc:sldMk cId="428640207" sldId="567"/>
            <ac:spMk id="7" creationId="{41C17E58-B8E2-5D14-5F59-3B9CDEF15FDE}"/>
          </ac:spMkLst>
        </pc:spChg>
        <pc:graphicFrameChg chg="mod">
          <ac:chgData name="Behague, Sabina" userId="2f9f8379-56ce-455c-81be-d1dc66b28ae7" providerId="ADAL" clId="{9AD5B74D-2B70-4A21-9408-C2FCDD50D655}" dt="2024-02-28T15:01:39.734" v="3547" actId="207"/>
          <ac:graphicFrameMkLst>
            <pc:docMk/>
            <pc:sldMk cId="428640207" sldId="567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9AD5B74D-2B70-4A21-9408-C2FCDD50D655}" dt="2024-02-28T14:57:55.084" v="3477" actId="478"/>
          <ac:picMkLst>
            <pc:docMk/>
            <pc:sldMk cId="428640207" sldId="567"/>
            <ac:picMk id="11" creationId="{66978B26-BC99-C34E-B63F-EB0D5570EBE5}"/>
          </ac:picMkLst>
        </pc:picChg>
      </pc:sldChg>
      <pc:sldChg chg="add del">
        <pc:chgData name="Behague, Sabina" userId="2f9f8379-56ce-455c-81be-d1dc66b28ae7" providerId="ADAL" clId="{9AD5B74D-2B70-4A21-9408-C2FCDD50D655}" dt="2024-02-28T14:07:53.473" v="3260"/>
        <pc:sldMkLst>
          <pc:docMk/>
          <pc:sldMk cId="1839526309" sldId="567"/>
        </pc:sldMkLst>
      </pc:sldChg>
      <pc:sldChg chg="del">
        <pc:chgData name="Behague, Sabina" userId="2f9f8379-56ce-455c-81be-d1dc66b28ae7" providerId="ADAL" clId="{9AD5B74D-2B70-4A21-9408-C2FCDD50D655}" dt="2024-02-12T15:23:36.101" v="2842" actId="47"/>
        <pc:sldMkLst>
          <pc:docMk/>
          <pc:sldMk cId="3428344684" sldId="567"/>
        </pc:sldMkLst>
      </pc:sldChg>
      <pc:sldChg chg="addSp delSp modSp add mod addCm delCm modCm modNotesTx">
        <pc:chgData name="Behague, Sabina" userId="2f9f8379-56ce-455c-81be-d1dc66b28ae7" providerId="ADAL" clId="{9AD5B74D-2B70-4A21-9408-C2FCDD50D655}" dt="2024-03-10T12:09:10.934" v="4768" actId="20577"/>
        <pc:sldMkLst>
          <pc:docMk/>
          <pc:sldMk cId="2757593274" sldId="568"/>
        </pc:sldMkLst>
        <pc:spChg chg="mod">
          <ac:chgData name="Behague, Sabina" userId="2f9f8379-56ce-455c-81be-d1dc66b28ae7" providerId="ADAL" clId="{9AD5B74D-2B70-4A21-9408-C2FCDD50D655}" dt="2024-03-10T12:09:10.934" v="4768" actId="20577"/>
          <ac:spMkLst>
            <pc:docMk/>
            <pc:sldMk cId="2757593274" sldId="568"/>
            <ac:spMk id="2" creationId="{62B506C2-AD35-A7F0-2BBE-5B603C888D34}"/>
          </ac:spMkLst>
        </pc:spChg>
        <pc:spChg chg="mod">
          <ac:chgData name="Behague, Sabina" userId="2f9f8379-56ce-455c-81be-d1dc66b28ae7" providerId="ADAL" clId="{9AD5B74D-2B70-4A21-9408-C2FCDD50D655}" dt="2024-02-28T15:19:02.608" v="3569" actId="20577"/>
          <ac:spMkLst>
            <pc:docMk/>
            <pc:sldMk cId="2757593274" sldId="568"/>
            <ac:spMk id="4" creationId="{34D694DB-D33D-3BAC-B92F-86CAF21182E8}"/>
          </ac:spMkLst>
        </pc:spChg>
        <pc:spChg chg="del mod">
          <ac:chgData name="Behague, Sabina" userId="2f9f8379-56ce-455c-81be-d1dc66b28ae7" providerId="ADAL" clId="{9AD5B74D-2B70-4A21-9408-C2FCDD50D655}" dt="2024-02-28T15:19:14.482" v="3572" actId="478"/>
          <ac:spMkLst>
            <pc:docMk/>
            <pc:sldMk cId="2757593274" sldId="568"/>
            <ac:spMk id="5" creationId="{F5E8CD84-A2BE-348B-560D-308CC57A5AB4}"/>
          </ac:spMkLst>
        </pc:spChg>
        <pc:spChg chg="del">
          <ac:chgData name="Behague, Sabina" userId="2f9f8379-56ce-455c-81be-d1dc66b28ae7" providerId="ADAL" clId="{9AD5B74D-2B70-4A21-9408-C2FCDD50D655}" dt="2024-02-28T15:20:23.734" v="3593" actId="478"/>
          <ac:spMkLst>
            <pc:docMk/>
            <pc:sldMk cId="2757593274" sldId="568"/>
            <ac:spMk id="6" creationId="{68AB5DD7-42D6-1CEC-3BEF-72477F66EC92}"/>
          </ac:spMkLst>
        </pc:spChg>
        <pc:spChg chg="add mod">
          <ac:chgData name="Behague, Sabina" userId="2f9f8379-56ce-455c-81be-d1dc66b28ae7" providerId="ADAL" clId="{9AD5B74D-2B70-4A21-9408-C2FCDD50D655}" dt="2024-02-28T15:20:14.563" v="3592" actId="14100"/>
          <ac:spMkLst>
            <pc:docMk/>
            <pc:sldMk cId="2757593274" sldId="568"/>
            <ac:spMk id="8" creationId="{86A2AC32-038B-F003-AF69-48116578E07B}"/>
          </ac:spMkLst>
        </pc:spChg>
        <pc:spChg chg="add del">
          <ac:chgData name="Behague, Sabina" userId="2f9f8379-56ce-455c-81be-d1dc66b28ae7" providerId="ADAL" clId="{9AD5B74D-2B70-4A21-9408-C2FCDD50D655}" dt="2024-02-28T15:24:44.086" v="3635" actId="478"/>
          <ac:spMkLst>
            <pc:docMk/>
            <pc:sldMk cId="2757593274" sldId="568"/>
            <ac:spMk id="10" creationId="{F48315A4-73F8-6DD3-F4A0-C23F532D94F5}"/>
          </ac:spMkLst>
        </pc:spChg>
        <pc:spChg chg="add mod">
          <ac:chgData name="Behague, Sabina" userId="2f9f8379-56ce-455c-81be-d1dc66b28ae7" providerId="ADAL" clId="{9AD5B74D-2B70-4A21-9408-C2FCDD50D655}" dt="2024-02-28T15:25:24.504" v="3643" actId="13926"/>
          <ac:spMkLst>
            <pc:docMk/>
            <pc:sldMk cId="2757593274" sldId="568"/>
            <ac:spMk id="12" creationId="{20B9D78E-A11F-0AFA-5569-3CF7CF1AC389}"/>
          </ac:spMkLst>
        </pc:spChg>
        <pc:spChg chg="mod">
          <ac:chgData name="Behague, Sabina" userId="2f9f8379-56ce-455c-81be-d1dc66b28ae7" providerId="ADAL" clId="{9AD5B74D-2B70-4A21-9408-C2FCDD50D655}" dt="2024-02-28T15:24:13.149" v="3631" actId="207"/>
          <ac:spMkLst>
            <pc:docMk/>
            <pc:sldMk cId="2757593274" sldId="568"/>
            <ac:spMk id="21" creationId="{FD0AC5A0-43BA-3A12-0D5E-69DEA91429C2}"/>
          </ac:spMkLst>
        </pc:spChg>
        <pc:spChg chg="mod">
          <ac:chgData name="Behague, Sabina" userId="2f9f8379-56ce-455c-81be-d1dc66b28ae7" providerId="ADAL" clId="{9AD5B74D-2B70-4A21-9408-C2FCDD50D655}" dt="2024-02-28T15:24:28.969" v="3633" actId="207"/>
          <ac:spMkLst>
            <pc:docMk/>
            <pc:sldMk cId="2757593274" sldId="568"/>
            <ac:spMk id="22" creationId="{D14CC48E-D18A-A4EA-8314-586968BFB252}"/>
          </ac:spMkLst>
        </pc:spChg>
        <pc:spChg chg="mod">
          <ac:chgData name="Behague, Sabina" userId="2f9f8379-56ce-455c-81be-d1dc66b28ae7" providerId="ADAL" clId="{9AD5B74D-2B70-4A21-9408-C2FCDD50D655}" dt="2024-02-28T15:24:17.527" v="3632" actId="207"/>
          <ac:spMkLst>
            <pc:docMk/>
            <pc:sldMk cId="2757593274" sldId="568"/>
            <ac:spMk id="23" creationId="{B651AB06-CD1F-22E5-F5F6-D95602E50249}"/>
          </ac:spMkLst>
        </pc:spChg>
        <pc:spChg chg="mod">
          <ac:chgData name="Behague, Sabina" userId="2f9f8379-56ce-455c-81be-d1dc66b28ae7" providerId="ADAL" clId="{9AD5B74D-2B70-4A21-9408-C2FCDD50D655}" dt="2024-02-28T15:25:33.219" v="3644" actId="207"/>
          <ac:spMkLst>
            <pc:docMk/>
            <pc:sldMk cId="2757593274" sldId="568"/>
            <ac:spMk id="24" creationId="{3C24EC8E-9CEC-8C63-9FDC-FD3E2CB784BA}"/>
          </ac:spMkLst>
        </pc:spChg>
        <pc:spChg chg="mod">
          <ac:chgData name="Behague, Sabina" userId="2f9f8379-56ce-455c-81be-d1dc66b28ae7" providerId="ADAL" clId="{9AD5B74D-2B70-4A21-9408-C2FCDD50D655}" dt="2024-02-28T15:25:37.887" v="3645" actId="207"/>
          <ac:spMkLst>
            <pc:docMk/>
            <pc:sldMk cId="2757593274" sldId="568"/>
            <ac:spMk id="25" creationId="{0BEA5DEE-0BBA-A5A3-C29E-4E70399B8591}"/>
          </ac:spMkLst>
        </pc:spChg>
        <pc:spChg chg="mod">
          <ac:chgData name="Behague, Sabina" userId="2f9f8379-56ce-455c-81be-d1dc66b28ae7" providerId="ADAL" clId="{9AD5B74D-2B70-4A21-9408-C2FCDD50D655}" dt="2024-02-28T15:25:42.094" v="3646" actId="207"/>
          <ac:spMkLst>
            <pc:docMk/>
            <pc:sldMk cId="2757593274" sldId="568"/>
            <ac:spMk id="26" creationId="{8C6582A4-C689-FC6A-D857-1E4805988C25}"/>
          </ac:spMkLst>
        </pc:spChg>
        <pc:spChg chg="mod">
          <ac:chgData name="Behague, Sabina" userId="2f9f8379-56ce-455c-81be-d1dc66b28ae7" providerId="ADAL" clId="{9AD5B74D-2B70-4A21-9408-C2FCDD50D655}" dt="2024-02-28T15:25:46.511" v="3647" actId="207"/>
          <ac:spMkLst>
            <pc:docMk/>
            <pc:sldMk cId="2757593274" sldId="568"/>
            <ac:spMk id="27" creationId="{17045503-C4D6-A428-CC43-511B938CDF00}"/>
          </ac:spMkLst>
        </pc:spChg>
        <pc:spChg chg="mod">
          <ac:chgData name="Behague, Sabina" userId="2f9f8379-56ce-455c-81be-d1dc66b28ae7" providerId="ADAL" clId="{9AD5B74D-2B70-4A21-9408-C2FCDD50D655}" dt="2024-02-28T15:25:51.538" v="3648" actId="207"/>
          <ac:spMkLst>
            <pc:docMk/>
            <pc:sldMk cId="2757593274" sldId="568"/>
            <ac:spMk id="28" creationId="{7FFDCC29-7B96-7AAD-31C6-FD32CA2945E6}"/>
          </ac:spMkLst>
        </pc:spChg>
        <pc:spChg chg="mod">
          <ac:chgData name="Behague, Sabina" userId="2f9f8379-56ce-455c-81be-d1dc66b28ae7" providerId="ADAL" clId="{9AD5B74D-2B70-4A21-9408-C2FCDD50D655}" dt="2024-02-28T15:25:56.097" v="3649" actId="207"/>
          <ac:spMkLst>
            <pc:docMk/>
            <pc:sldMk cId="2757593274" sldId="568"/>
            <ac:spMk id="30" creationId="{9DB2A8FC-31B2-EE78-6F08-7F4492B56F40}"/>
          </ac:spMkLst>
        </pc:spChg>
        <pc:spChg chg="mod">
          <ac:chgData name="Behague, Sabina" userId="2f9f8379-56ce-455c-81be-d1dc66b28ae7" providerId="ADAL" clId="{9AD5B74D-2B70-4A21-9408-C2FCDD50D655}" dt="2024-02-28T15:26:01.001" v="3650" actId="207"/>
          <ac:spMkLst>
            <pc:docMk/>
            <pc:sldMk cId="2757593274" sldId="568"/>
            <ac:spMk id="31" creationId="{FC8DBAA3-4502-DE32-0F4A-1A31C827A76B}"/>
          </ac:spMkLst>
        </pc:spChg>
        <pc:spChg chg="mod">
          <ac:chgData name="Behague, Sabina" userId="2f9f8379-56ce-455c-81be-d1dc66b28ae7" providerId="ADAL" clId="{9AD5B74D-2B70-4A21-9408-C2FCDD50D655}" dt="2024-02-28T15:21:33.730" v="3607" actId="20577"/>
          <ac:spMkLst>
            <pc:docMk/>
            <pc:sldMk cId="2757593274" sldId="568"/>
            <ac:spMk id="33" creationId="{489EEDA1-4B7D-BD2E-793F-A59F15C96D46}"/>
          </ac:spMkLst>
        </pc:spChg>
        <pc:spChg chg="mod">
          <ac:chgData name="Behague, Sabina" userId="2f9f8379-56ce-455c-81be-d1dc66b28ae7" providerId="ADAL" clId="{9AD5B74D-2B70-4A21-9408-C2FCDD50D655}" dt="2024-02-28T15:21:29.416" v="3606" actId="20577"/>
          <ac:spMkLst>
            <pc:docMk/>
            <pc:sldMk cId="2757593274" sldId="568"/>
            <ac:spMk id="34" creationId="{6A7FE51D-3699-E4AB-438B-4680E982E044}"/>
          </ac:spMkLst>
        </pc:spChg>
        <pc:spChg chg="mod">
          <ac:chgData name="Behague, Sabina" userId="2f9f8379-56ce-455c-81be-d1dc66b28ae7" providerId="ADAL" clId="{9AD5B74D-2B70-4A21-9408-C2FCDD50D655}" dt="2024-02-28T15:22:19.338" v="3610" actId="20577"/>
          <ac:spMkLst>
            <pc:docMk/>
            <pc:sldMk cId="2757593274" sldId="568"/>
            <ac:spMk id="35" creationId="{4BB7CCF0-757B-CF0D-373A-099BB94AE80A}"/>
          </ac:spMkLst>
        </pc:spChg>
        <pc:spChg chg="mod">
          <ac:chgData name="Behague, Sabina" userId="2f9f8379-56ce-455c-81be-d1dc66b28ae7" providerId="ADAL" clId="{9AD5B74D-2B70-4A21-9408-C2FCDD50D655}" dt="2024-02-28T15:22:31.104" v="3612" actId="20577"/>
          <ac:spMkLst>
            <pc:docMk/>
            <pc:sldMk cId="2757593274" sldId="568"/>
            <ac:spMk id="36" creationId="{24AE27AF-9386-2CF4-12D9-2D9E47F4A451}"/>
          </ac:spMkLst>
        </pc:spChg>
        <pc:spChg chg="mod">
          <ac:chgData name="Behague, Sabina" userId="2f9f8379-56ce-455c-81be-d1dc66b28ae7" providerId="ADAL" clId="{9AD5B74D-2B70-4A21-9408-C2FCDD50D655}" dt="2024-02-28T15:22:41.920" v="3616" actId="20577"/>
          <ac:spMkLst>
            <pc:docMk/>
            <pc:sldMk cId="2757593274" sldId="568"/>
            <ac:spMk id="37" creationId="{5749123D-1A9C-E7E3-6FF7-980DDD873F68}"/>
          </ac:spMkLst>
        </pc:spChg>
        <pc:spChg chg="mod">
          <ac:chgData name="Behague, Sabina" userId="2f9f8379-56ce-455c-81be-d1dc66b28ae7" providerId="ADAL" clId="{9AD5B74D-2B70-4A21-9408-C2FCDD50D655}" dt="2024-02-28T15:22:51.291" v="3618" actId="20577"/>
          <ac:spMkLst>
            <pc:docMk/>
            <pc:sldMk cId="2757593274" sldId="568"/>
            <ac:spMk id="38" creationId="{7B388478-69C9-3C77-2CEA-D0982474D171}"/>
          </ac:spMkLst>
        </pc:spChg>
        <pc:spChg chg="mod">
          <ac:chgData name="Behague, Sabina" userId="2f9f8379-56ce-455c-81be-d1dc66b28ae7" providerId="ADAL" clId="{9AD5B74D-2B70-4A21-9408-C2FCDD50D655}" dt="2024-02-28T15:22:59.685" v="3620" actId="20577"/>
          <ac:spMkLst>
            <pc:docMk/>
            <pc:sldMk cId="2757593274" sldId="568"/>
            <ac:spMk id="39" creationId="{BD751A41-E0EF-AA3D-4786-470F80A3BC27}"/>
          </ac:spMkLst>
        </pc:spChg>
        <pc:spChg chg="mod">
          <ac:chgData name="Behague, Sabina" userId="2f9f8379-56ce-455c-81be-d1dc66b28ae7" providerId="ADAL" clId="{9AD5B74D-2B70-4A21-9408-C2FCDD50D655}" dt="2024-02-28T15:23:08.120" v="3622" actId="20577"/>
          <ac:spMkLst>
            <pc:docMk/>
            <pc:sldMk cId="2757593274" sldId="568"/>
            <ac:spMk id="40" creationId="{DF4AEEAC-8F05-4058-521B-5666811B411F}"/>
          </ac:spMkLst>
        </pc:spChg>
        <pc:spChg chg="mod">
          <ac:chgData name="Behague, Sabina" userId="2f9f8379-56ce-455c-81be-d1dc66b28ae7" providerId="ADAL" clId="{9AD5B74D-2B70-4A21-9408-C2FCDD50D655}" dt="2024-02-28T15:23:16.747" v="3624" actId="20577"/>
          <ac:spMkLst>
            <pc:docMk/>
            <pc:sldMk cId="2757593274" sldId="568"/>
            <ac:spMk id="41" creationId="{3C6DDD03-F6E5-D43F-A292-261DE3B1EDF9}"/>
          </ac:spMkLst>
        </pc:spChg>
        <pc:spChg chg="mod">
          <ac:chgData name="Behague, Sabina" userId="2f9f8379-56ce-455c-81be-d1dc66b28ae7" providerId="ADAL" clId="{9AD5B74D-2B70-4A21-9408-C2FCDD50D655}" dt="2024-02-28T15:23:27.988" v="3627" actId="20577"/>
          <ac:spMkLst>
            <pc:docMk/>
            <pc:sldMk cId="2757593274" sldId="568"/>
            <ac:spMk id="42" creationId="{A026424F-C033-FFEA-E3DE-E1CB729A727D}"/>
          </ac:spMkLst>
        </pc:spChg>
        <pc:spChg chg="mod">
          <ac:chgData name="Behague, Sabina" userId="2f9f8379-56ce-455c-81be-d1dc66b28ae7" providerId="ADAL" clId="{9AD5B74D-2B70-4A21-9408-C2FCDD50D655}" dt="2024-02-28T15:23:47.323" v="3630" actId="20577"/>
          <ac:spMkLst>
            <pc:docMk/>
            <pc:sldMk cId="2757593274" sldId="568"/>
            <ac:spMk id="43" creationId="{F8EFA441-086F-0B4A-1536-205D39DCAD0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 modRxn">
              <pc226:chgData name="Behague, Sabina" userId="2f9f8379-56ce-455c-81be-d1dc66b28ae7" providerId="ADAL" clId="{9AD5B74D-2B70-4A21-9408-C2FCDD50D655}" dt="2024-03-10T12:09:03.651" v="4764"/>
              <pc2:cmMkLst xmlns:pc2="http://schemas.microsoft.com/office/powerpoint/2019/9/main/command">
                <pc:docMk/>
                <pc:sldMk cId="2757593274" sldId="568"/>
                <pc2:cmMk id="{0C46B411-18D1-4572-954D-CBE98B737AF4}"/>
              </pc2:cmMkLst>
            </pc226:cmChg>
            <pc226:cmChg xmlns:pc226="http://schemas.microsoft.com/office/powerpoint/2022/06/main/command" chg="del mod">
              <pc226:chgData name="Behague, Sabina" userId="2f9f8379-56ce-455c-81be-d1dc66b28ae7" providerId="ADAL" clId="{9AD5B74D-2B70-4A21-9408-C2FCDD50D655}" dt="2024-02-28T15:20:26.739" v="3595"/>
              <pc2:cmMkLst xmlns:pc2="http://schemas.microsoft.com/office/powerpoint/2019/9/main/command">
                <pc:docMk/>
                <pc:sldMk cId="2757593274" sldId="568"/>
                <pc2:cmMk id="{A3ED62DF-0EE4-47E4-B352-A336718377EE}"/>
              </pc2:cmMkLst>
            </pc226:cmChg>
          </p:ext>
        </pc:extLst>
      </pc:sldChg>
      <pc:sldChg chg="modSp add del mod">
        <pc:chgData name="Behague, Sabina" userId="2f9f8379-56ce-455c-81be-d1dc66b28ae7" providerId="ADAL" clId="{9AD5B74D-2B70-4A21-9408-C2FCDD50D655}" dt="2024-02-28T15:16:56.812" v="3565" actId="47"/>
        <pc:sldMkLst>
          <pc:docMk/>
          <pc:sldMk cId="3589181196" sldId="568"/>
        </pc:sldMkLst>
        <pc:spChg chg="mod">
          <ac:chgData name="Behague, Sabina" userId="2f9f8379-56ce-455c-81be-d1dc66b28ae7" providerId="ADAL" clId="{9AD5B74D-2B70-4A21-9408-C2FCDD50D655}" dt="2024-02-28T15:02:19.684" v="3558" actId="20577"/>
          <ac:spMkLst>
            <pc:docMk/>
            <pc:sldMk cId="3589181196" sldId="568"/>
            <ac:spMk id="2" creationId="{037A3745-78A5-D10A-99BA-36F29B571E5C}"/>
          </ac:spMkLst>
        </pc:spChg>
      </pc:sldChg>
      <pc:sldChg chg="del">
        <pc:chgData name="Behague, Sabina" userId="2f9f8379-56ce-455c-81be-d1dc66b28ae7" providerId="ADAL" clId="{9AD5B74D-2B70-4A21-9408-C2FCDD50D655}" dt="2024-02-12T15:24:34.350" v="2846" actId="47"/>
        <pc:sldMkLst>
          <pc:docMk/>
          <pc:sldMk cId="4240585394" sldId="568"/>
        </pc:sldMkLst>
      </pc:sldChg>
      <pc:sldChg chg="modSp add mod addCm delCm modCm modNotesTx">
        <pc:chgData name="Behague, Sabina" userId="2f9f8379-56ce-455c-81be-d1dc66b28ae7" providerId="ADAL" clId="{9AD5B74D-2B70-4A21-9408-C2FCDD50D655}" dt="2024-03-10T12:39:01.532" v="4789"/>
        <pc:sldMkLst>
          <pc:docMk/>
          <pc:sldMk cId="3336961522" sldId="569"/>
        </pc:sldMkLst>
        <pc:spChg chg="mod">
          <ac:chgData name="Behague, Sabina" userId="2f9f8379-56ce-455c-81be-d1dc66b28ae7" providerId="ADAL" clId="{9AD5B74D-2B70-4A21-9408-C2FCDD50D655}" dt="2024-03-10T12:09:39.119" v="4772" actId="20577"/>
          <ac:spMkLst>
            <pc:docMk/>
            <pc:sldMk cId="3336961522" sldId="569"/>
            <ac:spMk id="2" creationId="{DE8E08A7-8D58-F610-31CB-A3CE796A9CA3}"/>
          </ac:spMkLst>
        </pc:spChg>
        <pc:spChg chg="mod">
          <ac:chgData name="Behague, Sabina" userId="2f9f8379-56ce-455c-81be-d1dc66b28ae7" providerId="ADAL" clId="{9AD5B74D-2B70-4A21-9408-C2FCDD50D655}" dt="2024-02-28T15:26:32.601" v="3661" actId="20577"/>
          <ac:spMkLst>
            <pc:docMk/>
            <pc:sldMk cId="3336961522" sldId="569"/>
            <ac:spMk id="8" creationId="{AF0C9153-76F0-AEF8-4C82-140B3A296F16}"/>
          </ac:spMkLst>
        </pc:spChg>
        <pc:spChg chg="mod">
          <ac:chgData name="Behague, Sabina" userId="2f9f8379-56ce-455c-81be-d1dc66b28ae7" providerId="ADAL" clId="{9AD5B74D-2B70-4A21-9408-C2FCDD50D655}" dt="2024-02-28T15:26:45.725" v="3665" actId="20577"/>
          <ac:spMkLst>
            <pc:docMk/>
            <pc:sldMk cId="3336961522" sldId="569"/>
            <ac:spMk id="12" creationId="{8F0714C0-7C2F-FD89-39DB-F2EA98376829}"/>
          </ac:spMkLst>
        </pc:spChg>
        <pc:spChg chg="mod">
          <ac:chgData name="Behague, Sabina" userId="2f9f8379-56ce-455c-81be-d1dc66b28ae7" providerId="ADAL" clId="{9AD5B74D-2B70-4A21-9408-C2FCDD50D655}" dt="2024-02-28T15:28:51.082" v="3683" actId="207"/>
          <ac:spMkLst>
            <pc:docMk/>
            <pc:sldMk cId="3336961522" sldId="569"/>
            <ac:spMk id="22" creationId="{7770BE20-11E9-56FD-3100-58E5B12CA657}"/>
          </ac:spMkLst>
        </pc:spChg>
        <pc:spChg chg="mod">
          <ac:chgData name="Behague, Sabina" userId="2f9f8379-56ce-455c-81be-d1dc66b28ae7" providerId="ADAL" clId="{9AD5B74D-2B70-4A21-9408-C2FCDD50D655}" dt="2024-02-28T15:29:42.112" v="3690" actId="207"/>
          <ac:spMkLst>
            <pc:docMk/>
            <pc:sldMk cId="3336961522" sldId="569"/>
            <ac:spMk id="23" creationId="{4FD1DBB8-D159-6513-E970-545286BA1B8D}"/>
          </ac:spMkLst>
        </pc:spChg>
        <pc:spChg chg="mod">
          <ac:chgData name="Behague, Sabina" userId="2f9f8379-56ce-455c-81be-d1dc66b28ae7" providerId="ADAL" clId="{9AD5B74D-2B70-4A21-9408-C2FCDD50D655}" dt="2024-02-28T15:29:04.050" v="3684" actId="207"/>
          <ac:spMkLst>
            <pc:docMk/>
            <pc:sldMk cId="3336961522" sldId="569"/>
            <ac:spMk id="24" creationId="{3E940FFE-7B08-F6F4-F65F-4DDDAC9CFEFA}"/>
          </ac:spMkLst>
        </pc:spChg>
        <pc:spChg chg="mod">
          <ac:chgData name="Behague, Sabina" userId="2f9f8379-56ce-455c-81be-d1dc66b28ae7" providerId="ADAL" clId="{9AD5B74D-2B70-4A21-9408-C2FCDD50D655}" dt="2024-02-28T15:29:33.692" v="3689" actId="207"/>
          <ac:spMkLst>
            <pc:docMk/>
            <pc:sldMk cId="3336961522" sldId="569"/>
            <ac:spMk id="26" creationId="{3681E9C1-64A2-4F36-51BD-ACBC02B09C0D}"/>
          </ac:spMkLst>
        </pc:spChg>
        <pc:spChg chg="mod">
          <ac:chgData name="Behague, Sabina" userId="2f9f8379-56ce-455c-81be-d1dc66b28ae7" providerId="ADAL" clId="{9AD5B74D-2B70-4A21-9408-C2FCDD50D655}" dt="2024-02-28T15:29:08.915" v="3685" actId="207"/>
          <ac:spMkLst>
            <pc:docMk/>
            <pc:sldMk cId="3336961522" sldId="569"/>
            <ac:spMk id="27" creationId="{026EBB65-F2CF-C953-1ADE-9C667D6FB255}"/>
          </ac:spMkLst>
        </pc:spChg>
        <pc:spChg chg="mod">
          <ac:chgData name="Behague, Sabina" userId="2f9f8379-56ce-455c-81be-d1dc66b28ae7" providerId="ADAL" clId="{9AD5B74D-2B70-4A21-9408-C2FCDD50D655}" dt="2024-02-28T15:29:15.431" v="3686" actId="207"/>
          <ac:spMkLst>
            <pc:docMk/>
            <pc:sldMk cId="3336961522" sldId="569"/>
            <ac:spMk id="28" creationId="{66EC9912-0408-074A-4508-C769F1107E1C}"/>
          </ac:spMkLst>
        </pc:spChg>
        <pc:spChg chg="mod">
          <ac:chgData name="Behague, Sabina" userId="2f9f8379-56ce-455c-81be-d1dc66b28ae7" providerId="ADAL" clId="{9AD5B74D-2B70-4A21-9408-C2FCDD50D655}" dt="2024-02-28T15:29:26.465" v="3688" actId="207"/>
          <ac:spMkLst>
            <pc:docMk/>
            <pc:sldMk cId="3336961522" sldId="569"/>
            <ac:spMk id="30" creationId="{54BBB123-4159-9AC7-E33E-5720C1A386DD}"/>
          </ac:spMkLst>
        </pc:spChg>
        <pc:spChg chg="mod">
          <ac:chgData name="Behague, Sabina" userId="2f9f8379-56ce-455c-81be-d1dc66b28ae7" providerId="ADAL" clId="{9AD5B74D-2B70-4A21-9408-C2FCDD50D655}" dt="2024-02-28T15:29:21.211" v="3687" actId="207"/>
          <ac:spMkLst>
            <pc:docMk/>
            <pc:sldMk cId="3336961522" sldId="569"/>
            <ac:spMk id="31" creationId="{30335AEE-E21E-FA32-F939-55227DD5B0DA}"/>
          </ac:spMkLst>
        </pc:spChg>
        <pc:spChg chg="mod">
          <ac:chgData name="Behague, Sabina" userId="2f9f8379-56ce-455c-81be-d1dc66b28ae7" providerId="ADAL" clId="{9AD5B74D-2B70-4A21-9408-C2FCDD50D655}" dt="2024-02-28T15:26:58.755" v="3667" actId="20577"/>
          <ac:spMkLst>
            <pc:docMk/>
            <pc:sldMk cId="3336961522" sldId="569"/>
            <ac:spMk id="33" creationId="{8C782EC0-EB9D-59E2-1C92-D8215BBA8024}"/>
          </ac:spMkLst>
        </pc:spChg>
        <pc:spChg chg="mod">
          <ac:chgData name="Behague, Sabina" userId="2f9f8379-56ce-455c-81be-d1dc66b28ae7" providerId="ADAL" clId="{9AD5B74D-2B70-4A21-9408-C2FCDD50D655}" dt="2024-02-28T15:26:42.530" v="3663" actId="20577"/>
          <ac:spMkLst>
            <pc:docMk/>
            <pc:sldMk cId="3336961522" sldId="569"/>
            <ac:spMk id="34" creationId="{3C92D656-D102-BD28-E638-D2250D7485AB}"/>
          </ac:spMkLst>
        </pc:spChg>
        <pc:spChg chg="mod">
          <ac:chgData name="Behague, Sabina" userId="2f9f8379-56ce-455c-81be-d1dc66b28ae7" providerId="ADAL" clId="{9AD5B74D-2B70-4A21-9408-C2FCDD50D655}" dt="2024-02-28T15:27:11.533" v="3670" actId="20577"/>
          <ac:spMkLst>
            <pc:docMk/>
            <pc:sldMk cId="3336961522" sldId="569"/>
            <ac:spMk id="35" creationId="{848904CB-4AF2-A38B-8B33-2105BE84FD10}"/>
          </ac:spMkLst>
        </pc:spChg>
        <pc:spChg chg="mod">
          <ac:chgData name="Behague, Sabina" userId="2f9f8379-56ce-455c-81be-d1dc66b28ae7" providerId="ADAL" clId="{9AD5B74D-2B70-4A21-9408-C2FCDD50D655}" dt="2024-02-28T15:27:17.316" v="3672" actId="20577"/>
          <ac:spMkLst>
            <pc:docMk/>
            <pc:sldMk cId="3336961522" sldId="569"/>
            <ac:spMk id="36" creationId="{62870D71-E1A7-6F9B-6492-5F76BC875B3A}"/>
          </ac:spMkLst>
        </pc:spChg>
        <pc:spChg chg="mod">
          <ac:chgData name="Behague, Sabina" userId="2f9f8379-56ce-455c-81be-d1dc66b28ae7" providerId="ADAL" clId="{9AD5B74D-2B70-4A21-9408-C2FCDD50D655}" dt="2024-02-28T15:27:22.964" v="3674" actId="20577"/>
          <ac:spMkLst>
            <pc:docMk/>
            <pc:sldMk cId="3336961522" sldId="569"/>
            <ac:spMk id="37" creationId="{A4E66BA6-6608-0528-996B-01B114FA8EBC}"/>
          </ac:spMkLst>
        </pc:spChg>
        <pc:spChg chg="mod">
          <ac:chgData name="Behague, Sabina" userId="2f9f8379-56ce-455c-81be-d1dc66b28ae7" providerId="ADAL" clId="{9AD5B74D-2B70-4A21-9408-C2FCDD50D655}" dt="2024-02-28T15:27:32.304" v="3678" actId="20577"/>
          <ac:spMkLst>
            <pc:docMk/>
            <pc:sldMk cId="3336961522" sldId="569"/>
            <ac:spMk id="38" creationId="{E66EE98B-4494-39A2-6DE5-630A82EFB5CF}"/>
          </ac:spMkLst>
        </pc:spChg>
        <pc:spChg chg="mod">
          <ac:chgData name="Behague, Sabina" userId="2f9f8379-56ce-455c-81be-d1dc66b28ae7" providerId="ADAL" clId="{9AD5B74D-2B70-4A21-9408-C2FCDD50D655}" dt="2024-02-28T15:27:27.510" v="3676" actId="20577"/>
          <ac:spMkLst>
            <pc:docMk/>
            <pc:sldMk cId="3336961522" sldId="569"/>
            <ac:spMk id="39" creationId="{D9AB6850-928A-40EC-8536-CE605BCD7BC4}"/>
          </ac:spMkLst>
        </pc:spChg>
        <pc:spChg chg="mod">
          <ac:chgData name="Behague, Sabina" userId="2f9f8379-56ce-455c-81be-d1dc66b28ae7" providerId="ADAL" clId="{9AD5B74D-2B70-4A21-9408-C2FCDD50D655}" dt="2024-02-28T15:27:39.658" v="3680" actId="20577"/>
          <ac:spMkLst>
            <pc:docMk/>
            <pc:sldMk cId="3336961522" sldId="569"/>
            <ac:spMk id="40" creationId="{71851148-E3AD-2F13-0D07-0AB327BF8379}"/>
          </ac:spMkLst>
        </pc:spChg>
        <pc:spChg chg="mod">
          <ac:chgData name="Behague, Sabina" userId="2f9f8379-56ce-455c-81be-d1dc66b28ae7" providerId="ADAL" clId="{9AD5B74D-2B70-4A21-9408-C2FCDD50D655}" dt="2024-02-28T15:27:43.936" v="3681" actId="20577"/>
          <ac:spMkLst>
            <pc:docMk/>
            <pc:sldMk cId="3336961522" sldId="569"/>
            <ac:spMk id="41" creationId="{EC5ACF69-A57E-1EF8-790C-D27A03D3DB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9AD5B74D-2B70-4A21-9408-C2FCDD50D655}" dt="2024-02-28T15:27:03.090" v="3668"/>
              <pc2:cmMkLst xmlns:pc2="http://schemas.microsoft.com/office/powerpoint/2019/9/main/command">
                <pc:docMk/>
                <pc:sldMk cId="3336961522" sldId="569"/>
                <pc2:cmMk id="{81AE8946-5731-4A30-B477-9138C77F7900}"/>
              </pc2:cmMkLst>
            </pc226:cmChg>
            <pc226:cmChg xmlns:pc226="http://schemas.microsoft.com/office/powerpoint/2022/06/main/command" chg="add mod modRxn">
              <pc226:chgData name="Behague, Sabina" userId="2f9f8379-56ce-455c-81be-d1dc66b28ae7" providerId="ADAL" clId="{9AD5B74D-2B70-4A21-9408-C2FCDD50D655}" dt="2024-03-10T12:39:01.532" v="4789"/>
              <pc2:cmMkLst xmlns:pc2="http://schemas.microsoft.com/office/powerpoint/2019/9/main/command">
                <pc:docMk/>
                <pc:sldMk cId="3336961522" sldId="569"/>
                <pc2:cmMk id="{1CCE0986-96E6-4176-AD10-383D79A2C38A}"/>
              </pc2:cmMkLst>
              <pc226:cmRplyChg chg="add">
                <pc226:chgData name="Behague, Sabina" userId="2f9f8379-56ce-455c-81be-d1dc66b28ae7" providerId="ADAL" clId="{9AD5B74D-2B70-4A21-9408-C2FCDD50D655}" dt="2024-03-10T12:39:01.532" v="4789"/>
                <pc2:cmRplyMkLst xmlns:pc2="http://schemas.microsoft.com/office/powerpoint/2019/9/main/command">
                  <pc:docMk/>
                  <pc:sldMk cId="3336961522" sldId="569"/>
                  <pc2:cmMk id="{1CCE0986-96E6-4176-AD10-383D79A2C38A}"/>
                  <pc2:cmRplyMk id="{346CAD1F-AA6D-4F0E-A888-757F660CFE9B}"/>
                </pc2:cmRplyMkLst>
              </pc226:cmRplyChg>
            </pc226:cmChg>
          </p:ext>
        </pc:extLst>
      </pc:sldChg>
      <pc:sldChg chg="modSp add mod addCm delCm modCm modNotesTx">
        <pc:chgData name="Behague, Sabina" userId="2f9f8379-56ce-455c-81be-d1dc66b28ae7" providerId="ADAL" clId="{9AD5B74D-2B70-4A21-9408-C2FCDD50D655}" dt="2024-03-10T12:11:20.408" v="4788"/>
        <pc:sldMkLst>
          <pc:docMk/>
          <pc:sldMk cId="1889199026" sldId="570"/>
        </pc:sldMkLst>
        <pc:spChg chg="mod">
          <ac:chgData name="Behague, Sabina" userId="2f9f8379-56ce-455c-81be-d1dc66b28ae7" providerId="ADAL" clId="{9AD5B74D-2B70-4A21-9408-C2FCDD50D655}" dt="2024-03-06T16:34:03.991" v="4190" actId="20577"/>
          <ac:spMkLst>
            <pc:docMk/>
            <pc:sldMk cId="1889199026" sldId="570"/>
            <ac:spMk id="10" creationId="{7C2978A6-2FBE-46A8-6176-995E3243E66A}"/>
          </ac:spMkLst>
        </pc:spChg>
        <pc:spChg chg="mod">
          <ac:chgData name="Behague, Sabina" userId="2f9f8379-56ce-455c-81be-d1dc66b28ae7" providerId="ADAL" clId="{9AD5B74D-2B70-4A21-9408-C2FCDD50D655}" dt="2024-03-06T16:35:15.329" v="4331" actId="6549"/>
          <ac:spMkLst>
            <pc:docMk/>
            <pc:sldMk cId="1889199026" sldId="570"/>
            <ac:spMk id="11" creationId="{45EC94C1-2A32-DC67-52BB-94EA68A291B8}"/>
          </ac:spMkLst>
        </pc:spChg>
        <pc:graphicFrameChg chg="mod">
          <ac:chgData name="Behague, Sabina" userId="2f9f8379-56ce-455c-81be-d1dc66b28ae7" providerId="ADAL" clId="{9AD5B74D-2B70-4A21-9408-C2FCDD50D655}" dt="2024-03-06T16:41:18.178" v="4370" actId="208"/>
          <ac:graphicFrameMkLst>
            <pc:docMk/>
            <pc:sldMk cId="1889199026" sldId="570"/>
            <ac:graphicFrameMk id="4" creationId="{90D715E4-F1C7-33D1-CA30-6D54F4D0FA7F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 modRxn">
              <pc226:chgData name="Behague, Sabina" userId="2f9f8379-56ce-455c-81be-d1dc66b28ae7" providerId="ADAL" clId="{9AD5B74D-2B70-4A21-9408-C2FCDD50D655}" dt="2024-03-10T12:11:20.408" v="4788"/>
              <pc2:cmMkLst xmlns:pc2="http://schemas.microsoft.com/office/powerpoint/2019/9/main/command">
                <pc:docMk/>
                <pc:sldMk cId="1889199026" sldId="570"/>
                <pc2:cmMk id="{1F10075D-5BD7-4A35-8344-B513F0640646}"/>
              </pc2:cmMkLst>
            </pc226:cmChg>
            <pc226:cmChg xmlns:pc226="http://schemas.microsoft.com/office/powerpoint/2022/06/main/command" chg="del">
              <pc226:chgData name="Behague, Sabina" userId="2f9f8379-56ce-455c-81be-d1dc66b28ae7" providerId="ADAL" clId="{9AD5B74D-2B70-4A21-9408-C2FCDD50D655}" dt="2024-03-06T16:41:24.462" v="4371"/>
              <pc2:cmMkLst xmlns:pc2="http://schemas.microsoft.com/office/powerpoint/2019/9/main/command">
                <pc:docMk/>
                <pc:sldMk cId="1889199026" sldId="570"/>
                <pc2:cmMk id="{4145A5D1-A947-4678-B676-A56D0CA6FAD6}"/>
              </pc2:cmMkLst>
            </pc226:cmChg>
          </p:ext>
        </pc:extLst>
      </pc:sldChg>
      <pc:sldMasterChg chg="modSp mod modSldLayout">
        <pc:chgData name="Behague, Sabina" userId="2f9f8379-56ce-455c-81be-d1dc66b28ae7" providerId="ADAL" clId="{9AD5B74D-2B70-4A21-9408-C2FCDD50D655}" dt="2024-03-13T13:10:26.966" v="4791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9AD5B74D-2B70-4A21-9408-C2FCDD50D655}" dt="2024-01-22T18:12:41.125" v="132" actId="20577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ehague, Sabina" userId="2f9f8379-56ce-455c-81be-d1dc66b28ae7" providerId="ADAL" clId="{9AD5B74D-2B70-4A21-9408-C2FCDD50D655}" dt="2024-03-13T13:10:26.966" v="4791"/>
          <ac:spMkLst>
            <pc:docMk/>
            <pc:sldMasterMk cId="3850865728" sldId="2147483662"/>
            <ac:spMk id="4" creationId="{0B609212-0AFA-BD44-BB7F-4D988B3E7A6C}"/>
          </ac:spMkLst>
        </pc:spChg>
        <pc:sldLayoutChg chg="modSp mod">
          <pc:chgData name="Behague, Sabina" userId="2f9f8379-56ce-455c-81be-d1dc66b28ae7" providerId="ADAL" clId="{9AD5B74D-2B70-4A21-9408-C2FCDD50D655}" dt="2024-02-12T13:50:19.747" v="2819" actId="27636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ehague, Sabina" userId="2f9f8379-56ce-455c-81be-d1dc66b28ae7" providerId="ADAL" clId="{9AD5B74D-2B70-4A21-9408-C2FCDD50D655}" dt="2024-02-12T13:50:19.747" v="2819" actId="27636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2.3529847696373597E-2"/>
          <c:w val="0.95416666666666672"/>
          <c:h val="0.850480015257608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38</c:v>
                </c:pt>
                <c:pt idx="1">
                  <c:v>80</c:v>
                </c:pt>
                <c:pt idx="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9.8270332125439341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Feminino</c:v>
                </c:pt>
                <c:pt idx="2">
                  <c:v>Masculino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32</c:v>
                </c:pt>
                <c:pt idx="1">
                  <c:v>31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C7-4EF2-BABE-6A1059F8539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8C7-4EF2-BABE-6A1059F8539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Mulheres</c:v>
                </c:pt>
                <c:pt idx="2">
                  <c:v>Homens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72</c:v>
                </c:pt>
                <c:pt idx="1">
                  <c:v>4</c:v>
                </c:pt>
                <c:pt idx="2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6074-4D39-8189-2434CB26C76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074-4D39-8189-2434CB26C7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Mulheres</c:v>
                </c:pt>
                <c:pt idx="2">
                  <c:v>Homens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616</c:v>
                </c:pt>
                <c:pt idx="1">
                  <c:v>16</c:v>
                </c:pt>
                <c:pt idx="2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6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4799156797648915E-2"/>
          <c:w val="0.7238661945780267"/>
          <c:h val="0.8532917730919878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Pelo menos serviço básico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6B9E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BA7-4F9A-B79E-BED9E0B43CF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52</c:v>
                </c:pt>
                <c:pt idx="1">
                  <c:v>82</c:v>
                </c:pt>
                <c:pt idx="2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0E-4B48-AB00-B375CEECC3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Serviço limitado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6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0E-4B48-AB00-B375CEECC3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Não melhorado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29386930363558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E0E-4B48-AB00-B375CEECC393}"/>
                </c:ext>
              </c:extLst>
            </c:dLbl>
            <c:dLbl>
              <c:idx val="1"/>
              <c:layout>
                <c:manualLayout>
                  <c:x val="0"/>
                  <c:y val="5.451216968456820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E0E-4B48-AB00-B375CEECC393}"/>
                </c:ext>
              </c:extLst>
            </c:dLbl>
            <c:dLbl>
              <c:idx val="2"/>
              <c:layout>
                <c:manualLayout>
                  <c:x val="2.9828486204324036E-3"/>
                  <c:y val="-1.233263066470742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E0E-4B48-AB00-B375CEECC3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30</c:v>
                </c:pt>
                <c:pt idx="1">
                  <c:v>10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0E-4B48-AB00-B375CEECC39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Água de superficie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8</c:v>
                </c:pt>
                <c:pt idx="1">
                  <c:v>2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0E-4B48-AB00-B375CEECC39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27293104"/>
        <c:axId val="627288944"/>
      </c:barChart>
      <c:catAx>
        <c:axId val="62729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27288944"/>
        <c:crosses val="autoZero"/>
        <c:auto val="1"/>
        <c:lblAlgn val="ctr"/>
        <c:lblOffset val="100"/>
        <c:noMultiLvlLbl val="0"/>
      </c:catAx>
      <c:valAx>
        <c:axId val="627288944"/>
        <c:scaling>
          <c:orientation val="minMax"/>
          <c:min val="0"/>
        </c:scaling>
        <c:delete val="1"/>
        <c:axPos val="l"/>
        <c:numFmt formatCode="0%" sourceLinked="1"/>
        <c:majorTickMark val="none"/>
        <c:minorTickMark val="none"/>
        <c:tickLblPos val="nextTo"/>
        <c:crossAx val="62729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157668210936708"/>
          <c:y val="0.22424859320613821"/>
          <c:w val="0.28052622616803774"/>
          <c:h val="0.484906607998303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0855284739433"/>
          <c:y val="7.2125018194962246E-4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9DC-4D39-A353-D1197DE4F58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9DC-4D39-A353-D1197DE4F58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9DC-4D39-A353-D1197DE4F58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0.22285992549206715"/>
                  <c:y val="3.069674248540930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DC-4D39-A353-D1197DE4F58C}"/>
                </c:ext>
              </c:extLst>
            </c:dLbl>
            <c:dLbl>
              <c:idx val="1"/>
              <c:layout>
                <c:manualLayout>
                  <c:x val="-3.2096620088443169E-2"/>
                  <c:y val="-0.17000322804790641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err="1"/>
                      <a:t>Homem</a:t>
                    </a:r>
                    <a:r>
                      <a:rPr lang="en-US" baseline="0" dirty="0"/>
                      <a:t> </a:t>
                    </a:r>
                    <a:r>
                      <a:rPr lang="en-US" baseline="0" dirty="0" err="1"/>
                      <a:t>adulto</a:t>
                    </a:r>
                    <a:r>
                      <a:rPr lang="en-US" baseline="0" dirty="0"/>
                      <a:t> 15+
</a:t>
                    </a:r>
                    <a:fld id="{FD517F21-1266-4A24-A3A3-C557E254D86E}" type="PERCENTAGE">
                      <a:rPr lang="en-US" baseline="0" dirty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9DC-4D39-A353-D1197DE4F58C}"/>
                </c:ext>
              </c:extLst>
            </c:dLbl>
            <c:dLbl>
              <c:idx val="2"/>
              <c:layout>
                <c:manualLayout>
                  <c:x val="4.221902658811931E-2"/>
                  <c:y val="-6.355658971198466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5.2880602922129774E-2"/>
                  <c:y val="-4.593656768622445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9DC-4D39-A353-D1197DE4F58C}"/>
                </c:ext>
              </c:extLst>
            </c:dLbl>
            <c:dLbl>
              <c:idx val="4"/>
              <c:layout>
                <c:manualLayout>
                  <c:x val="-4.7092374526371432E-2"/>
                  <c:y val="8.470225752318831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Mulher adulta 15+</c:v>
                </c:pt>
                <c:pt idx="1">
                  <c:v>Homen adulto 15+</c:v>
                </c:pt>
                <c:pt idx="2">
                  <c:v>Criança sexo feminino &lt;15</c:v>
                </c:pt>
                <c:pt idx="3">
                  <c:v>Criança sexo masculino &lt;15</c:v>
                </c:pt>
                <c:pt idx="4">
                  <c:v>Pessoa que não vive no agregado familiar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83</c:v>
                </c:pt>
                <c:pt idx="1">
                  <c:v>5</c:v>
                </c:pt>
                <c:pt idx="2">
                  <c:v>9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2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70</c:v>
                </c:pt>
                <c:pt idx="1">
                  <c:v>74</c:v>
                </c:pt>
                <c:pt idx="2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0439970171513796E-2"/>
          <c:y val="4.7555982034464664E-2"/>
          <c:w val="0.68807201113283656"/>
          <c:h val="0.8208731460455354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Pelo menos serviço básico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32</c:v>
                </c:pt>
                <c:pt idx="1">
                  <c:v>59</c:v>
                </c:pt>
                <c:pt idx="2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0E-4B48-AB00-B375CEECC3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Serviço limitado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</c:v>
                </c:pt>
                <c:pt idx="1">
                  <c:v>9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0E-4B48-AB00-B375CEECC3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Não melhorado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4914243102162564E-3"/>
                  <c:y val="3.4857305410094196E-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E0E-4B48-AB00-B375CEECC3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38</c:v>
                </c:pt>
                <c:pt idx="1">
                  <c:v>25</c:v>
                </c:pt>
                <c:pt idx="2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0E-4B48-AB00-B375CEECC39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Defecação a céu aberto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25</c:v>
                </c:pt>
                <c:pt idx="1">
                  <c:v>7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0E-4B48-AB00-B375CEECC39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27293104"/>
        <c:axId val="627288944"/>
      </c:barChart>
      <c:catAx>
        <c:axId val="62729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27288944"/>
        <c:crosses val="autoZero"/>
        <c:auto val="1"/>
        <c:lblAlgn val="ctr"/>
        <c:lblOffset val="100"/>
        <c:noMultiLvlLbl val="0"/>
      </c:catAx>
      <c:valAx>
        <c:axId val="627288944"/>
        <c:scaling>
          <c:orientation val="minMax"/>
          <c:min val="0"/>
        </c:scaling>
        <c:delete val="1"/>
        <c:axPos val="l"/>
        <c:numFmt formatCode="0%" sourceLinked="1"/>
        <c:majorTickMark val="none"/>
        <c:minorTickMark val="none"/>
        <c:tickLblPos val="nextTo"/>
        <c:crossAx val="62729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01365813279729"/>
          <c:y val="6.6962468006566446E-3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5.9745632111302231E-2"/>
                  <c:y val="-1.6752961414749384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defRPr>
                    </a:pPr>
                    <a:fld id="{70E46EBE-7113-4695-8422-56C9FCBF7778}" type="CATEGORYNAME">
                      <a:rPr lang="en-US" baseline="0" dirty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/>
                      <a:t>
</a:t>
                    </a:r>
                    <a:fld id="{9A275FC9-5360-491A-9F1B-5432EF2905BE}" type="PERCENTAGE">
                      <a:rPr lang="en-US" baseline="0" dirty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bg1"/>
                          </a:solidFill>
                        </a:defRPr>
                      </a:pPr>
                      <a:t>[PERCENTAGE]</a:t>
                    </a:fld>
                    <a:endParaRPr lang="en-US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19533896626549518"/>
                  <c:y val="-0.195961186775947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1206149678259471"/>
                      <c:h val="0.3296843000954557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2495709955645371"/>
                  <c:y val="-9.9551718703809006E-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984156351609918"/>
                      <c:h val="0.2691665186500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0.22998599083970431"/>
                  <c:y val="3.540059113810511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47479812667969"/>
                      <c:h val="0.371251454699488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5232662323936072"/>
                  <c:y val="0.1314879099415332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Conectado ao esgoto</c:v>
                </c:pt>
                <c:pt idx="1">
                  <c:v>Eliminação segura in situ com infraestructuras sanitárias locais</c:v>
                </c:pt>
                <c:pt idx="2">
                  <c:v>Remoção de excretas para tratemeto fora do local</c:v>
                </c:pt>
                <c:pt idx="3">
                  <c:v>Usando infraestructuras sanitárias não melhoradas</c:v>
                </c:pt>
                <c:pt idx="4">
                  <c:v>Practicando fecalismo a céu aberto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35</c:v>
                </c:pt>
                <c:pt idx="2">
                  <c:v>1</c:v>
                </c:pt>
                <c:pt idx="3">
                  <c:v>38</c:v>
                </c:pt>
                <c:pt idx="4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74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17</c:v>
                </c:pt>
                <c:pt idx="2">
                  <c:v>21</c:v>
                </c:pt>
                <c:pt idx="3">
                  <c:v>51</c:v>
                </c:pt>
                <c:pt idx="4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8E8-4B11-8049-586860A154F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8E8-4B11-8049-586860A154F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</c:v>
                </c:pt>
                <c:pt idx="1">
                  <c:v>25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E8-4B11-8049-586860A154F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251335375"/>
        <c:axId val="89910751"/>
      </c:barChart>
      <c:catAx>
        <c:axId val="2513353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pPr>
            <a:endParaRPr lang="LID4096"/>
          </a:p>
        </c:txPr>
        <c:crossAx val="89910751"/>
        <c:crosses val="autoZero"/>
        <c:auto val="1"/>
        <c:lblAlgn val="ctr"/>
        <c:lblOffset val="100"/>
        <c:noMultiLvlLbl val="0"/>
      </c:catAx>
      <c:valAx>
        <c:axId val="89910751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2513353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8711566094972393"/>
          <c:w val="1"/>
          <c:h val="0.58809829719961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Cozinhar</c:v>
                </c:pt>
                <c:pt idx="1">
                  <c:v>Aquecimento</c:v>
                </c:pt>
                <c:pt idx="2">
                  <c:v>Iluminação</c:v>
                </c:pt>
                <c:pt idx="3">
                  <c:v>Cozinhar, aquecimento e iluminação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2</c:v>
                </c:pt>
                <c:pt idx="2">
                  <c:v>94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Cozinhar</c:v>
                </c:pt>
                <c:pt idx="1">
                  <c:v>Aquecimento</c:v>
                </c:pt>
                <c:pt idx="2">
                  <c:v>Iluminação</c:v>
                </c:pt>
                <c:pt idx="3">
                  <c:v>Cozinhar, aquecimento e iluminação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14</c:v>
                </c:pt>
                <c:pt idx="1">
                  <c:v>7</c:v>
                </c:pt>
                <c:pt idx="2">
                  <c:v>96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Cozinhar</c:v>
                </c:pt>
                <c:pt idx="1">
                  <c:v>Aquecimento</c:v>
                </c:pt>
                <c:pt idx="2">
                  <c:v>Iluminação</c:v>
                </c:pt>
                <c:pt idx="3">
                  <c:v>Cozinhar, aquecimento e iluminação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92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536687402422737"/>
          <c:y val="5.8695999260522845E-2"/>
          <c:w val="0.49266251951545253"/>
          <c:h val="7.57678377856020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93</c:v>
                </c:pt>
                <c:pt idx="1">
                  <c:v>95</c:v>
                </c:pt>
                <c:pt idx="2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98897513481131E-2"/>
          <c:y val="0.16474953602932521"/>
          <c:w val="0.95416666666666672"/>
          <c:h val="0.721565865077676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Recolhida na fonte</c:v>
                </c:pt>
                <c:pt idx="1">
                  <c:v>Recolhida no agregado familiar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67</c:v>
                </c:pt>
                <c:pt idx="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4B-4644-AF28-6B860D05BA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Urbana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accent4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Recolhida na fonte</c:v>
                </c:pt>
                <c:pt idx="1">
                  <c:v>Recolhida no agregado familiar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55</c:v>
                </c:pt>
                <c:pt idx="1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4B-4644-AF28-6B860D05BA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Recolhida na fonte</c:v>
                </c:pt>
                <c:pt idx="1">
                  <c:v>Recolhida no agregado familiar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73</c:v>
                </c:pt>
                <c:pt idx="1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4B-4644-AF28-6B860D05BA8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92575568"/>
        <c:axId val="111499680"/>
      </c:barChart>
      <c:catAx>
        <c:axId val="192575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pPr>
            <a:endParaRPr lang="LID4096"/>
          </a:p>
        </c:txPr>
        <c:crossAx val="111499680"/>
        <c:crosses val="autoZero"/>
        <c:auto val="1"/>
        <c:lblAlgn val="ctr"/>
        <c:lblOffset val="100"/>
        <c:noMultiLvlLbl val="0"/>
      </c:catAx>
      <c:valAx>
        <c:axId val="111499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2575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57093175853018"/>
          <c:y val="4.162460097893169E-2"/>
          <c:w val="0.37209063288880873"/>
          <c:h val="7.6753351776973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891891891891893"/>
          <c:w val="0.95416666666666672"/>
          <c:h val="0.721565865077676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accent5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solidFill>
                  <a:schemeClr val="accent4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6B3-43C6-8A2F-DD60AB6FA8A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3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6B3-43C6-8A2F-DD60AB6FA8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</c:v>
                </c:pt>
                <c:pt idx="1">
                  <c:v>29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4B-4644-AF28-6B860D05BA8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92575568"/>
        <c:axId val="111499680"/>
      </c:barChart>
      <c:catAx>
        <c:axId val="192575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pPr>
            <a:endParaRPr lang="LID4096"/>
          </a:p>
        </c:txPr>
        <c:crossAx val="111499680"/>
        <c:crosses val="autoZero"/>
        <c:auto val="1"/>
        <c:lblAlgn val="ctr"/>
        <c:lblOffset val="100"/>
        <c:noMultiLvlLbl val="0"/>
      </c:catAx>
      <c:valAx>
        <c:axId val="11149968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92575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Rádio</c:v>
                </c:pt>
                <c:pt idx="1">
                  <c:v>Televisão</c:v>
                </c:pt>
                <c:pt idx="2">
                  <c:v>Telefone celular</c:v>
                </c:pt>
                <c:pt idx="3">
                  <c:v>Computador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29</c:v>
                </c:pt>
                <c:pt idx="1">
                  <c:v>28</c:v>
                </c:pt>
                <c:pt idx="2">
                  <c:v>68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Rádio</c:v>
                </c:pt>
                <c:pt idx="1">
                  <c:v>Televisão</c:v>
                </c:pt>
                <c:pt idx="2">
                  <c:v>Telefone celular</c:v>
                </c:pt>
                <c:pt idx="3">
                  <c:v>Computador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</c:v>
                </c:pt>
                <c:pt idx="1">
                  <c:v>60</c:v>
                </c:pt>
                <c:pt idx="2">
                  <c:v>86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Rádio</c:v>
                </c:pt>
                <c:pt idx="1">
                  <c:v>Televisão</c:v>
                </c:pt>
                <c:pt idx="2">
                  <c:v>Telefone celular</c:v>
                </c:pt>
                <c:pt idx="3">
                  <c:v>Computador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26</c:v>
                </c:pt>
                <c:pt idx="1">
                  <c:v>11</c:v>
                </c:pt>
                <c:pt idx="2">
                  <c:v>59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641473667002697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A9D-4B11-8B18-ACB41A067B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Bicicleta</c:v>
                </c:pt>
                <c:pt idx="1">
                  <c:v>Carroça de 
tração animal</c:v>
                </c:pt>
                <c:pt idx="2">
                  <c:v>Motorizada</c:v>
                </c:pt>
                <c:pt idx="3">
                  <c:v>Carro/ camião</c:v>
                </c:pt>
                <c:pt idx="4">
                  <c:v>Barco a motor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26</c:v>
                </c:pt>
                <c:pt idx="1">
                  <c:v>1</c:v>
                </c:pt>
                <c:pt idx="2">
                  <c:v>11</c:v>
                </c:pt>
                <c:pt idx="3">
                  <c:v>6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Bicicleta</c:v>
                </c:pt>
                <c:pt idx="1">
                  <c:v>Carroça de 
tração animal</c:v>
                </c:pt>
                <c:pt idx="2">
                  <c:v>Motorizada</c:v>
                </c:pt>
                <c:pt idx="3">
                  <c:v>Carro/ camião</c:v>
                </c:pt>
                <c:pt idx="4">
                  <c:v>Barco a motor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17</c:v>
                </c:pt>
                <c:pt idx="1">
                  <c:v>1</c:v>
                </c:pt>
                <c:pt idx="2">
                  <c:v>12</c:v>
                </c:pt>
                <c:pt idx="3">
                  <c:v>12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A9D-4B11-8B18-ACB41A067B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Bicicleta</c:v>
                </c:pt>
                <c:pt idx="1">
                  <c:v>Carroça de 
tração animal</c:v>
                </c:pt>
                <c:pt idx="2">
                  <c:v>Motorizada</c:v>
                </c:pt>
                <c:pt idx="3">
                  <c:v>Carro/ camião</c:v>
                </c:pt>
                <c:pt idx="4">
                  <c:v>Barco a motor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31</c:v>
                </c:pt>
                <c:pt idx="1">
                  <c:v>2</c:v>
                </c:pt>
                <c:pt idx="2">
                  <c:v>11</c:v>
                </c:pt>
                <c:pt idx="3">
                  <c:v>2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166-4849-8FB3-75DEF0DC38E0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166-4849-8FB3-75DEF0DC38E0}"/>
              </c:ext>
            </c:extLst>
          </c:dPt>
          <c:cat>
            <c:strRef>
              <c:f>Sheet1!$A$2:$A$3</c:f>
              <c:strCache>
                <c:ptCount val="2"/>
                <c:pt idx="0">
                  <c:v>other</c:v>
                </c:pt>
                <c:pt idx="1">
                  <c:v>under 15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66-4849-8FB3-75DEF0DC38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</c:v>
                </c:pt>
                <c:pt idx="1">
                  <c:v>13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Registados com certidão de nascimento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Feminino</c:v>
                </c:pt>
                <c:pt idx="2">
                  <c:v>Masculino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</c:v>
                </c:pt>
                <c:pt idx="1">
                  <c:v>24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52-435F-94FE-B11271875FC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Registados sim certidão de nascimento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Feminino</c:v>
                </c:pt>
                <c:pt idx="2">
                  <c:v>Masculino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</c:v>
                </c:pt>
                <c:pt idx="1">
                  <c:v>6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52-435F-94FE-B11271875FC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Não registados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A39D0025-D382-4577-B9E9-8C7ECCE53F97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LID4096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08EB-43B3-9A5E-D2938EA0508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1FCECBB-EA6F-4233-A21D-6F952F542CE1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LID4096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8EB-43B3-9A5E-D2938EA0508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89DFC01-EE8B-45CF-A318-CE51577A8C64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LID4096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08EB-43B3-9A5E-D2938EA050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Feminino</c:v>
                </c:pt>
                <c:pt idx="2">
                  <c:v>Masculino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69</c:v>
                </c:pt>
                <c:pt idx="1">
                  <c:v>69</c:v>
                </c:pt>
                <c:pt idx="2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C52-435F-94FE-B11271875FC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1710287"/>
        <c:axId val="41710703"/>
      </c:barChart>
      <c:catAx>
        <c:axId val="41710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41710703"/>
        <c:crosses val="autoZero"/>
        <c:auto val="1"/>
        <c:lblAlgn val="ctr"/>
        <c:lblOffset val="100"/>
        <c:noMultiLvlLbl val="0"/>
      </c:catAx>
      <c:valAx>
        <c:axId val="41710703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417102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315797199903581"/>
          <c:y val="5.3721565727293211E-2"/>
          <c:w val="0.32685450977734781"/>
          <c:h val="0.83149672102199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934299648530092"/>
          <c:w val="0.95416666666666672"/>
          <c:h val="0.764666866468680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Ensino primário</c:v>
                </c:pt>
                <c:pt idx="1">
                  <c:v>Ensino secundário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Ensino primário</c:v>
                </c:pt>
                <c:pt idx="1">
                  <c:v>Ensino secundário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83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Ensino primário</c:v>
                </c:pt>
                <c:pt idx="1">
                  <c:v>Ensino secundário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64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644542285688854E-2"/>
          <c:y val="9.2029413791276493E-2"/>
          <c:w val="0.95416666666666672"/>
          <c:h val="0.796196767958269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B77-45C1-A847-95825628AF6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B77-45C1-A847-95825628AF6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B77-45C1-A847-95825628AF6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101</c:v>
                </c:pt>
                <c:pt idx="1">
                  <c:v>100</c:v>
                </c:pt>
                <c:pt idx="2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B77-45C1-A847-95825628AF6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FB2333-D0FD-441B-8C3A-E8809877C1C9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0D0A6-21A2-4992-953A-4ACAAFC8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409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2.1</a:t>
            </a:r>
          </a:p>
          <a:p>
            <a:endParaRPr lang="en-US"/>
          </a:p>
          <a:p>
            <a:r>
              <a:rPr lang="pt-BR"/>
              <a:t>Globalmente, mais de um terço da população utiliza a eletricidade para iluminar as suas casas. Nas zonas urbanas, 8 em cada 10 utilizam a eletricidade; nas zonas rurais, apenas 16% o fazem.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992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2.12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339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2.12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584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2.13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5954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2.14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536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2.14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53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2.14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DFBFB-2C6C-96FA-961C-3978A336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98C491-4B85-6F44-8072-F004A6213E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7AC2AA-74DB-B8B0-D879-4045F4EC7C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2.14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42AE64-00E0-BE9F-034D-E09382E46C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6973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Quadro 16.2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Conceito/definições de níveis de serviços baseados na OMS/UNICEF Joint Monitoring Programme for Water Supply, Sanitation, and Hygiene (JMP).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pt-BR" sz="1800" kern="1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Pelo menos servió básico: Definido como água para beber obtida a partir de uma fonte melhorada, desde que a fonte de água se encontre nas instalações ou que o tempo de recolha de ida e volta seja igual ou inferior a 30 minutos. Inclui água para beber gerida de forma segura, que não é apresentada separadamente.</a:t>
            </a:r>
            <a:endParaRPr lang="pt-BR" sz="1800" kern="1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Serviço limitado: Considera-se água para beber de fonte melhorada, quando o tempo de ida e volta para obter a água seja desconhecido ou superior a 30 minutos</a:t>
            </a:r>
            <a:endParaRPr lang="pt-BR" sz="1800" kern="1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18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</a:t>
            </a:r>
            <a:r>
              <a:rPr lang="en-US" sz="180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ão</a:t>
            </a:r>
            <a:r>
              <a:rPr lang="en-US" sz="18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melhorado</a:t>
            </a:r>
            <a:r>
              <a:rPr lang="en-US" sz="18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</a:t>
            </a:r>
            <a:r>
              <a:rPr lang="pt-BR" sz="18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Água para beber de um poço não protegido ou de uma nascente não protegida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3113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16.2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0517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16.7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379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2.4.</a:t>
            </a:r>
          </a:p>
          <a:p>
            <a:endParaRPr lang="en-US"/>
          </a:p>
          <a:p>
            <a:r>
              <a:rPr lang="pt-BR"/>
              <a:t>No total, 6% da população depende de tecnologias e combustíveis limpos para cozinhar, aquecer e iluminar as suas casas. Nas zonas urbanas, o número é de 14%; nas zonas rurais, apenas 2%. A maioria dos agregados familiares em Moçambique não necessita de aquecimento. As tecnologias limpas e os fogos são quase universais para a iluminação, tanto nas zonas rurais como urbanas.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5581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16.9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668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18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Quadro 16.22</a:t>
            </a: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endParaRPr lang="en-US" sz="1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Conceito/definições de níveis de serviços de saneamento baseados na OMS/UNICEF Joint Monitoring Programme for Water Supply, Sanitation, and Hygiene (JMP).</a:t>
            </a:r>
            <a:endParaRPr lang="pt-BR" sz="1800" kern="1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Pelo menos serviço básico: Definido como uso de infraestruturas sanitárias melhoradas quando não são partilhadas com outros agregados familiares. Inclui serviço de saneamento gerido de forma segura, que não é apresentado separadamente.</a:t>
            </a:r>
            <a:endParaRPr lang="pt-BR" sz="1800" kern="1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Serviço limitado: Definido como uso de insfraestruturas melhoradas quando compartilhadas por 2 ou mais agregados familiares</a:t>
            </a:r>
            <a:endParaRPr lang="pt-BR" sz="1800" kern="1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18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Nãi melhorado: Uso de serviço sanitário com descarga não para esgoto, fossa séptica ou latrina, latrinas de fossa sem laje/fossa aberta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8412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16.27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Infraestruturas sanitárias no local são aquelas onde os excrementos são armazenados numa fossa séptica ou latrina. </a:t>
            </a:r>
            <a:endParaRPr lang="pt-BR" sz="1800" kern="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  <a:p>
            <a:r>
              <a:rPr lang="pt-BR" dirty="0"/>
              <a:t>Falta de gestão adequada dos excrementos do agregado familiar = Inclui a eliminação insegura de excrementos das instalações sanitárias no local, a utilização de instalações sanitárias não melhoradas e a prática de fecalismo au céu aberto.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3925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16.27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320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   Quadro </a:t>
            </a:r>
            <a:r>
              <a:rPr lang="en-US" dirty="0"/>
              <a:t>16.34  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861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16.35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411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16.18 e 16.19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72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4308D-AEFE-D83E-EF86-5764B32FF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A6FD03-A5BE-461D-FDFC-F07911DEB8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E57510-C314-8C7D-173B-F3AB2EBF96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16.20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9DE42-732D-C720-611D-0EACD06E20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7978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36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2.5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telefone celular é o bem durável de uso doméstico na posse de maior parte dos agregados familiares (68%), seguido de rádio (29%) e televisão (28%). </a:t>
            </a:r>
            <a:r>
              <a:rPr lang="pt-BR" sz="1800" kern="1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Por área de residência, 60% de agregados familiares da área urbana possui televisão e 11% na área rural.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075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2.5</a:t>
            </a:r>
          </a:p>
          <a:p>
            <a:endParaRPr lang="en-US"/>
          </a:p>
          <a:p>
            <a:r>
              <a:rPr lang="pt-PT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bicicleta (26%) é o meio de transporte na posse da maior parte dos agregados familiares.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347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60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Quase metade da população moçambicana tem menos de 15 anos. Cerca de um terço dos agregados familiares são chefiados por mulheres. A média dos agregados familiares é de 4 a 5 pessoas.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515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Quadro 2.8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04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Quadro 2.10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18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2.10</a:t>
            </a:r>
          </a:p>
          <a:p>
            <a:endParaRPr lang="en-US"/>
          </a:p>
          <a:p>
            <a:r>
              <a:rPr lang="pt-PT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registo de nascimento é um processo importante para estabelecer uma identidade legal, ter acesso a serviços governamentais e proteger direitos das crianças. Quase um terço (31%) das crianças têm registo de nascimento, e um quarto das crianças tem certidão de nascimento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925325"/>
            <a:ext cx="8515350" cy="743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#MoçambiqueINS</a:t>
            </a:r>
          </a:p>
          <a:p>
            <a:r>
              <a:rPr lang="en-US" b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#MozambiqueDHS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46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784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297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39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877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50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547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23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08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344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617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526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8314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089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320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5197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575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26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442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2168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9571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85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#MoçambiqueIDS</a:t>
            </a:r>
            <a:br>
              <a:rPr lang="en-US" noProof="0"/>
            </a:br>
            <a:r>
              <a:rPr lang="en-US" noProof="0"/>
              <a:t>#MozambiqueDHS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 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62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885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0"/>
            <a:ext cx="9144000" cy="1579418"/>
          </a:xfrm>
          <a:prstGeom prst="rect">
            <a:avLst/>
          </a:prstGeom>
        </p:spPr>
        <p:txBody>
          <a:bodyPr/>
          <a:lstStyle/>
          <a:p>
            <a:r>
              <a:rPr lang="pt-BR" sz="3200" noProof="0"/>
              <a:t>Características da habitação, população do agregado familiar, água, saneamento e higiene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0752A-9B01-8FBB-7885-654F5F674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7393" y="952500"/>
            <a:ext cx="3337763" cy="1355669"/>
          </a:xfrm>
        </p:spPr>
        <p:txBody>
          <a:bodyPr>
            <a:normAutofit fontScale="92500" lnSpcReduction="20000"/>
          </a:bodyPr>
          <a:lstStyle/>
          <a:p>
            <a:r>
              <a:rPr lang="pt-BR" sz="2800" b="1" i="0" noProof="0" dirty="0">
                <a:solidFill>
                  <a:schemeClr val="accent5"/>
                </a:solidFill>
              </a:rPr>
              <a:t>48%</a:t>
            </a:r>
            <a:r>
              <a:rPr lang="pt-BR" sz="2800" b="1" i="0" noProof="0">
                <a:solidFill>
                  <a:schemeClr val="accent1"/>
                </a:solidFill>
              </a:rPr>
              <a:t> </a:t>
            </a:r>
            <a:r>
              <a:rPr lang="pt-BR" sz="2800" i="0" noProof="0">
                <a:solidFill>
                  <a:schemeClr val="tx1"/>
                </a:solidFill>
              </a:rPr>
              <a:t>da população de Moçambique tem </a:t>
            </a:r>
            <a:r>
              <a:rPr lang="pt-BR" sz="2800" b="1" i="0" noProof="0" dirty="0">
                <a:solidFill>
                  <a:schemeClr val="accent5"/>
                </a:solidFill>
              </a:rPr>
              <a:t>menos de 15 anos de idade</a:t>
            </a:r>
            <a:r>
              <a:rPr lang="pt-BR" sz="2800" i="0" noProof="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9AEBACF-1CFA-6A0E-CC2E-447C02158C3E}"/>
              </a:ext>
            </a:extLst>
          </p:cNvPr>
          <p:cNvSpPr txBox="1">
            <a:spLocks/>
          </p:cNvSpPr>
          <p:nvPr/>
        </p:nvSpPr>
        <p:spPr>
          <a:xfrm>
            <a:off x="-2" y="4242759"/>
            <a:ext cx="9144000" cy="561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O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tamanho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médio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dos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agregados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familiares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e de </a:t>
            </a:r>
            <a:r>
              <a:rPr lang="en-US" sz="2800" b="1" i="0" dirty="0">
                <a:solidFill>
                  <a:schemeClr val="accent5"/>
                </a:solidFill>
              </a:rPr>
              <a:t>4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,6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membros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A110002-1467-F957-A145-6E0C91C79BDA}"/>
              </a:ext>
            </a:extLst>
          </p:cNvPr>
          <p:cNvSpPr txBox="1">
            <a:spLocks/>
          </p:cNvSpPr>
          <p:nvPr/>
        </p:nvSpPr>
        <p:spPr>
          <a:xfrm>
            <a:off x="4631764" y="1044256"/>
            <a:ext cx="4387518" cy="10006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32%</a:t>
            </a: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dos agregados familiares são </a:t>
            </a: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chefiados por mulheres</a:t>
            </a:r>
            <a:r>
              <a:rPr kumimoji="0" lang="pt-BR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57FCD19-84D5-8471-F566-EF62B0A391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9090" y="2128983"/>
            <a:ext cx="842600" cy="842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6EDD504-E2D3-12DA-44CF-5F0CB0196A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4598" y="2128983"/>
            <a:ext cx="842600" cy="842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F04A50-5640-BF1B-4583-9308DC814E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0106" y="2136246"/>
            <a:ext cx="842600" cy="842600"/>
          </a:xfrm>
          <a:prstGeom prst="rect">
            <a:avLst/>
          </a:prstGeom>
        </p:spPr>
      </p:pic>
      <p:pic>
        <p:nvPicPr>
          <p:cNvPr id="21" name="Picture 20" descr="Icon&#10;&#10;Description automatically generated with low confidence">
            <a:extLst>
              <a:ext uri="{FF2B5EF4-FFF2-40B4-BE49-F238E27FC236}">
                <a16:creationId xmlns:a16="http://schemas.microsoft.com/office/drawing/2014/main" id="{9D53BC9F-263B-B0EF-60EE-5AC434675B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614" y="2128983"/>
            <a:ext cx="842600" cy="842600"/>
          </a:xfrm>
          <a:prstGeom prst="rect">
            <a:avLst/>
          </a:prstGeom>
        </p:spPr>
      </p:pic>
      <p:pic>
        <p:nvPicPr>
          <p:cNvPr id="22" name="Picture 21" descr="Icon&#10;&#10;Description automatically generated with low confidence">
            <a:extLst>
              <a:ext uri="{FF2B5EF4-FFF2-40B4-BE49-F238E27FC236}">
                <a16:creationId xmlns:a16="http://schemas.microsoft.com/office/drawing/2014/main" id="{CC949830-F1B3-1658-99E3-E4B160F8C2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120" y="2136246"/>
            <a:ext cx="842600" cy="842600"/>
          </a:xfrm>
          <a:prstGeom prst="rect">
            <a:avLst/>
          </a:prstGeom>
        </p:spPr>
      </p:pic>
      <p:pic>
        <p:nvPicPr>
          <p:cNvPr id="23" name="Picture 22" descr="Icon&#10;&#10;Description automatically generated with low confidence">
            <a:extLst>
              <a:ext uri="{FF2B5EF4-FFF2-40B4-BE49-F238E27FC236}">
                <a16:creationId xmlns:a16="http://schemas.microsoft.com/office/drawing/2014/main" id="{7E8626AC-562A-ADC0-CB46-B2380591FB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1998" y="2982825"/>
            <a:ext cx="842600" cy="842600"/>
          </a:xfrm>
          <a:prstGeom prst="rect">
            <a:avLst/>
          </a:prstGeom>
        </p:spPr>
      </p:pic>
      <p:pic>
        <p:nvPicPr>
          <p:cNvPr id="24" name="Picture 23" descr="Icon&#10;&#10;Description automatically generated with low confidence">
            <a:extLst>
              <a:ext uri="{FF2B5EF4-FFF2-40B4-BE49-F238E27FC236}">
                <a16:creationId xmlns:a16="http://schemas.microsoft.com/office/drawing/2014/main" id="{3AEA9D39-D770-5BE1-49CF-9FC9FABE1A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7506" y="2982825"/>
            <a:ext cx="842600" cy="842600"/>
          </a:xfrm>
          <a:prstGeom prst="rect">
            <a:avLst/>
          </a:prstGeom>
        </p:spPr>
      </p:pic>
      <p:pic>
        <p:nvPicPr>
          <p:cNvPr id="25" name="Picture 24" descr="Icon&#10;&#10;Description automatically generated with low confidence">
            <a:extLst>
              <a:ext uri="{FF2B5EF4-FFF2-40B4-BE49-F238E27FC236}">
                <a16:creationId xmlns:a16="http://schemas.microsoft.com/office/drawing/2014/main" id="{1BEC3A91-185F-677F-A916-DC7703515E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014" y="2990088"/>
            <a:ext cx="842600" cy="842600"/>
          </a:xfrm>
          <a:prstGeom prst="rect">
            <a:avLst/>
          </a:prstGeom>
        </p:spPr>
      </p:pic>
      <p:pic>
        <p:nvPicPr>
          <p:cNvPr id="26" name="Picture 25" descr="Icon&#10;&#10;Description automatically generated with low confidence">
            <a:extLst>
              <a:ext uri="{FF2B5EF4-FFF2-40B4-BE49-F238E27FC236}">
                <a16:creationId xmlns:a16="http://schemas.microsoft.com/office/drawing/2014/main" id="{FBB6DA96-80D8-6C4C-CACE-F0D89219AC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8522" y="2982825"/>
            <a:ext cx="842600" cy="842600"/>
          </a:xfrm>
          <a:prstGeom prst="rect">
            <a:avLst/>
          </a:prstGeom>
        </p:spPr>
      </p:pic>
      <p:pic>
        <p:nvPicPr>
          <p:cNvPr id="27" name="Picture 26" descr="Icon&#10;&#10;Description automatically generated with low confidence">
            <a:extLst>
              <a:ext uri="{FF2B5EF4-FFF2-40B4-BE49-F238E27FC236}">
                <a16:creationId xmlns:a16="http://schemas.microsoft.com/office/drawing/2014/main" id="{A044B5A7-A11A-3795-0D88-CDE681F9CD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028" y="2990088"/>
            <a:ext cx="842600" cy="842600"/>
          </a:xfrm>
          <a:prstGeom prst="rect">
            <a:avLst/>
          </a:prstGeom>
        </p:spPr>
      </p:pic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5A80D062-34C2-A088-3A5E-04A7DA076F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965" t="17009" r="32258" b="16423"/>
          <a:stretch/>
        </p:blipFill>
        <p:spPr>
          <a:xfrm>
            <a:off x="747393" y="4879107"/>
            <a:ext cx="835489" cy="1554557"/>
          </a:xfrm>
          <a:prstGeom prst="rect">
            <a:avLst/>
          </a:prstGeom>
        </p:spPr>
      </p:pic>
      <p:pic>
        <p:nvPicPr>
          <p:cNvPr id="10" name="Picture 9" descr="Shape&#10;&#10;Description automatically generated with low confidence">
            <a:extLst>
              <a:ext uri="{FF2B5EF4-FFF2-40B4-BE49-F238E27FC236}">
                <a16:creationId xmlns:a16="http://schemas.microsoft.com/office/drawing/2014/main" id="{4EF4713C-8320-5B9D-65A6-9A8BCFA2DA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965" t="17009" r="32258" b="16423"/>
          <a:stretch/>
        </p:blipFill>
        <p:spPr>
          <a:xfrm>
            <a:off x="2064563" y="4879107"/>
            <a:ext cx="835489" cy="1554558"/>
          </a:xfrm>
          <a:prstGeom prst="rect">
            <a:avLst/>
          </a:prstGeom>
        </p:spPr>
      </p:pic>
      <p:pic>
        <p:nvPicPr>
          <p:cNvPr id="11" name="Picture 10" descr="Shape&#10;&#10;Description automatically generated with low confidence">
            <a:extLst>
              <a:ext uri="{FF2B5EF4-FFF2-40B4-BE49-F238E27FC236}">
                <a16:creationId xmlns:a16="http://schemas.microsoft.com/office/drawing/2014/main" id="{609B5BBC-CAD5-85BF-BCE1-12CBBA30EB9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965" t="17009" r="32258" b="16423"/>
          <a:stretch/>
        </p:blipFill>
        <p:spPr>
          <a:xfrm>
            <a:off x="3381733" y="4879107"/>
            <a:ext cx="835489" cy="1554558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8DBBE3D-6949-EFD7-F206-E4F21428E6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4490310"/>
              </p:ext>
            </p:extLst>
          </p:nvPr>
        </p:nvGraphicFramePr>
        <p:xfrm>
          <a:off x="885369" y="1888129"/>
          <a:ext cx="2766187" cy="2134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84FB37FA-57B7-82B0-11D2-A495A7B1D177}"/>
              </a:ext>
            </a:extLst>
          </p:cNvPr>
          <p:cNvSpPr txBox="1">
            <a:spLocks/>
          </p:cNvSpPr>
          <p:nvPr/>
        </p:nvSpPr>
        <p:spPr>
          <a:xfrm>
            <a:off x="628648" y="113981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prstClr val="black"/>
                </a:solidFill>
              </a:rPr>
              <a:t>P</a:t>
            </a: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opulação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do </a:t>
            </a: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agregado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familiar</a:t>
            </a:r>
          </a:p>
        </p:txBody>
      </p:sp>
      <p:pic>
        <p:nvPicPr>
          <p:cNvPr id="5" name="Picture 4" descr="Icon&#10;&#10;Description automatically generated with low confidence">
            <a:extLst>
              <a:ext uri="{FF2B5EF4-FFF2-40B4-BE49-F238E27FC236}">
                <a16:creationId xmlns:a16="http://schemas.microsoft.com/office/drawing/2014/main" id="{22F12738-4928-FC16-8E66-BA1B6B03A9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337"/>
          <a:stretch/>
        </p:blipFill>
        <p:spPr>
          <a:xfrm>
            <a:off x="6925456" y="2143508"/>
            <a:ext cx="174342" cy="842601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id="{776E037D-05EC-3E5D-3DC5-E6BE915954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965" t="17009" r="32258" b="16423"/>
          <a:stretch/>
        </p:blipFill>
        <p:spPr>
          <a:xfrm>
            <a:off x="4631764" y="4879106"/>
            <a:ext cx="835489" cy="1554558"/>
          </a:xfrm>
          <a:prstGeom prst="rect">
            <a:avLst/>
          </a:prstGeom>
        </p:spPr>
      </p:pic>
      <p:pic>
        <p:nvPicPr>
          <p:cNvPr id="14" name="Picture 13" descr="Shape&#10;&#10;Description automatically generated with low confidence">
            <a:extLst>
              <a:ext uri="{FF2B5EF4-FFF2-40B4-BE49-F238E27FC236}">
                <a16:creationId xmlns:a16="http://schemas.microsoft.com/office/drawing/2014/main" id="{AC0E59CC-0A3E-37A4-9A3F-B7084E342A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965" t="17009" r="32258" b="16423"/>
          <a:stretch/>
        </p:blipFill>
        <p:spPr>
          <a:xfrm>
            <a:off x="5835898" y="4913436"/>
            <a:ext cx="835489" cy="1554558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555B97F5-2E35-11F8-DC48-FC982C73690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034" t="16913" r="33423" b="16297"/>
          <a:stretch/>
        </p:blipFill>
        <p:spPr>
          <a:xfrm>
            <a:off x="6312847" y="4913436"/>
            <a:ext cx="358540" cy="155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12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pt-BR" noProof="0" dirty="0"/>
              <a:t>Órfãos por residência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2"/>
            <a:ext cx="7886700" cy="770143"/>
          </a:xfrm>
        </p:spPr>
        <p:txBody>
          <a:bodyPr>
            <a:normAutofit/>
          </a:bodyPr>
          <a:lstStyle/>
          <a:p>
            <a:r>
              <a:rPr lang="pt-BR" sz="1800" noProof="0">
                <a:effectLst/>
              </a:rPr>
              <a:t>Percentagem dos agregados familiares com crianças com menos de 18 anos que são órfãs ou não vivem com um pai biológico</a:t>
            </a:r>
            <a:endParaRPr lang="pt-BR" noProof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252848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910" y="1025845"/>
            <a:ext cx="6976340" cy="717840"/>
          </a:xfrm>
        </p:spPr>
        <p:txBody>
          <a:bodyPr>
            <a:noAutofit/>
          </a:bodyPr>
          <a:lstStyle/>
          <a:p>
            <a:r>
              <a:rPr lang="pt-BR" sz="1800" noProof="0">
                <a:effectLst/>
              </a:rPr>
              <a:t>Percentagem de crianças residentes habituais menores de 5 anos cujos nascimentos foram registados junto das autoridades civis</a:t>
            </a:r>
            <a:endParaRPr lang="pt-BR" noProof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C0D5BD-61B2-8BB5-03B3-97A724292904}"/>
              </a:ext>
            </a:extLst>
          </p:cNvPr>
          <p:cNvSpPr txBox="1">
            <a:spLocks/>
          </p:cNvSpPr>
          <p:nvPr/>
        </p:nvSpPr>
        <p:spPr>
          <a:xfrm>
            <a:off x="484910" y="113981"/>
            <a:ext cx="6532418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 err="1"/>
              <a:t>Registro</a:t>
            </a:r>
            <a:r>
              <a:rPr lang="en-US" dirty="0"/>
              <a:t> dos </a:t>
            </a:r>
            <a:r>
              <a:rPr lang="en-US" dirty="0" err="1"/>
              <a:t>nascimentos</a:t>
            </a:r>
            <a:r>
              <a:rPr lang="en-US" dirty="0"/>
              <a:t> das </a:t>
            </a:r>
            <a:r>
              <a:rPr lang="en-US" dirty="0" err="1"/>
              <a:t>crianças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sexo</a:t>
            </a:r>
            <a:endParaRPr lang="en-US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D267E90-ABFB-3FF3-0AF1-766DFAB097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3361217"/>
              </p:ext>
            </p:extLst>
          </p:nvPr>
        </p:nvGraphicFramePr>
        <p:xfrm>
          <a:off x="885825" y="1864265"/>
          <a:ext cx="7629523" cy="4575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B346136D-E9F0-C5B4-38B1-EAEF1F1D00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5684" y="162339"/>
            <a:ext cx="1530711" cy="64656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F737E22-0515-78E7-B130-416431FC12A8}"/>
              </a:ext>
            </a:extLst>
          </p:cNvPr>
          <p:cNvSpPr txBox="1">
            <a:spLocks/>
          </p:cNvSpPr>
          <p:nvPr/>
        </p:nvSpPr>
        <p:spPr>
          <a:xfrm>
            <a:off x="7461250" y="745736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Indicador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16.9.1</a:t>
            </a:r>
          </a:p>
        </p:txBody>
      </p:sp>
    </p:spTree>
    <p:extLst>
      <p:ext uri="{BB962C8B-B14F-4D97-AF65-F5344CB8AC3E}">
        <p14:creationId xmlns:p14="http://schemas.microsoft.com/office/powerpoint/2010/main" val="4007693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346364" y="142342"/>
            <a:ext cx="7439891" cy="10341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Registo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dos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nascimentos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por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42831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1632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757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8479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480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376293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1121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984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1601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2901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9314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562794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45%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464406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28%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554316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25%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481867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34%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29047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27%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11121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38%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298523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26%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481697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24%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337461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31%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248977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43%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541292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62%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375866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474129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05553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365498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26275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445730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24062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46568-796B-5484-4A1F-33F2755BC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477" y="1221916"/>
            <a:ext cx="4225636" cy="1067254"/>
          </a:xfrm>
        </p:spPr>
        <p:txBody>
          <a:bodyPr>
            <a:noAutofit/>
          </a:bodyPr>
          <a:lstStyle/>
          <a:p>
            <a:r>
              <a:rPr lang="pt-BR" sz="1800" noProof="0">
                <a:effectLst/>
              </a:rPr>
              <a:t>Percentagem de crianças residentes habituais menores de 5 anos cujos nascimentos foram registados junto das autoridades civis</a:t>
            </a:r>
            <a:endParaRPr lang="pt-BR" noProof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946383-B9A6-E336-EA45-4E3DCBBA2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01DEA40-E46A-6A7E-0154-EDFA72E111F1}"/>
              </a:ext>
            </a:extLst>
          </p:cNvPr>
          <p:cNvSpPr txBox="1">
            <a:spLocks/>
          </p:cNvSpPr>
          <p:nvPr/>
        </p:nvSpPr>
        <p:spPr>
          <a:xfrm>
            <a:off x="7416756" y="7915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Indicador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16.9.1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1DEECF-0715-24E4-B0B9-49391E44277E}"/>
              </a:ext>
            </a:extLst>
          </p:cNvPr>
          <p:cNvSpPr txBox="1"/>
          <p:nvPr/>
        </p:nvSpPr>
        <p:spPr>
          <a:xfrm>
            <a:off x="6752410" y="3696288"/>
            <a:ext cx="2067690" cy="10672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>
                <a:latin typeface="Source Sans Pro" panose="020B0503030403020204" pitchFamily="34" charset="0"/>
                <a:ea typeface="Source Sans Pro" panose="020B0503030403020204" pitchFamily="34" charset="0"/>
              </a:rPr>
              <a:t>31%</a:t>
            </a:r>
          </a:p>
        </p:txBody>
      </p: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395" y="191944"/>
            <a:ext cx="7886700" cy="930275"/>
          </a:xfrm>
        </p:spPr>
        <p:txBody>
          <a:bodyPr>
            <a:noAutofit/>
          </a:bodyPr>
          <a:lstStyle/>
          <a:p>
            <a:r>
              <a:rPr lang="pt-BR" noProof="0" dirty="0"/>
              <a:t>Taxas de frequência escolar por residência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395" y="1163781"/>
            <a:ext cx="7886700" cy="699655"/>
          </a:xfrm>
        </p:spPr>
        <p:txBody>
          <a:bodyPr>
            <a:normAutofit/>
          </a:bodyPr>
          <a:lstStyle/>
          <a:p>
            <a:r>
              <a:rPr lang="pt-BR" noProof="0"/>
              <a:t>Percentagem da população em idade escolar que frequenta o ensino primário e secundário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2482840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50824"/>
            <a:ext cx="7886700" cy="930275"/>
          </a:xfrm>
        </p:spPr>
        <p:txBody>
          <a:bodyPr>
            <a:noAutofit/>
          </a:bodyPr>
          <a:lstStyle/>
          <a:p>
            <a:r>
              <a:rPr lang="pt-BR" noProof="0"/>
              <a:t>Índice de paridade de género : </a:t>
            </a:r>
            <a:br>
              <a:rPr lang="pt-BR" noProof="0"/>
            </a:br>
            <a:r>
              <a:rPr lang="pt-BR" noProof="0"/>
              <a:t>Taxa liquida de frequência escolar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710" y="1406607"/>
            <a:ext cx="6622472" cy="930275"/>
          </a:xfrm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pt-BR" sz="2400" i="0" noProof="0" dirty="0"/>
              <a:t>Por cada </a:t>
            </a:r>
            <a:r>
              <a:rPr lang="pt-BR" sz="2400" b="1" i="0" noProof="0" dirty="0">
                <a:solidFill>
                  <a:schemeClr val="accent5"/>
                </a:solidFill>
              </a:rPr>
              <a:t>100</a:t>
            </a:r>
            <a:r>
              <a:rPr lang="pt-BR" sz="2400" i="0" noProof="0" dirty="0">
                <a:solidFill>
                  <a:schemeClr val="accent1"/>
                </a:solidFill>
              </a:rPr>
              <a:t> </a:t>
            </a:r>
            <a:r>
              <a:rPr lang="pt-BR" sz="2400" i="0" noProof="0" dirty="0"/>
              <a:t>crianças do sexo masculino que frequentam a escola: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FF7A8D9-8536-2529-A343-3E45EE4D2E0B}"/>
              </a:ext>
            </a:extLst>
          </p:cNvPr>
          <p:cNvSpPr txBox="1">
            <a:spLocks/>
          </p:cNvSpPr>
          <p:nvPr/>
        </p:nvSpPr>
        <p:spPr>
          <a:xfrm>
            <a:off x="31806" y="5510253"/>
            <a:ext cx="3943347" cy="1332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b="1" i="0" dirty="0">
                <a:solidFill>
                  <a:schemeClr val="accent1"/>
                </a:solidFill>
              </a:rPr>
              <a:t>101</a:t>
            </a:r>
            <a:r>
              <a:rPr lang="en-US" sz="2400" i="0"/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pt-BR" sz="2400" i="0"/>
              <a:t>crianças do sexo feminino frequentam escola primária</a:t>
            </a:r>
            <a:endParaRPr lang="en-US" sz="2400" i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04FF3C6-7D13-3DDE-4B1B-471193A52BFB}"/>
              </a:ext>
            </a:extLst>
          </p:cNvPr>
          <p:cNvSpPr txBox="1">
            <a:spLocks/>
          </p:cNvSpPr>
          <p:nvPr/>
        </p:nvSpPr>
        <p:spPr>
          <a:xfrm>
            <a:off x="5038984" y="5510254"/>
            <a:ext cx="4215852" cy="13477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b="1" i="0" dirty="0">
                <a:solidFill>
                  <a:schemeClr val="accent1"/>
                </a:solidFill>
              </a:rPr>
              <a:t>107</a:t>
            </a:r>
            <a:r>
              <a:rPr lang="en-US" sz="2400" b="1" i="0">
                <a:solidFill>
                  <a:schemeClr val="accent1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pt-BR" sz="2400" i="0"/>
              <a:t>crianças do sexo feminino frequentam escola secundária</a:t>
            </a:r>
            <a:endParaRPr lang="en-US" sz="2400" i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C976708-F0F8-64B9-E893-87B5AB53EC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356198"/>
              </p:ext>
            </p:extLst>
          </p:nvPr>
        </p:nvGraphicFramePr>
        <p:xfrm>
          <a:off x="723900" y="1810322"/>
          <a:ext cx="7886699" cy="4096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24580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6" y="194862"/>
            <a:ext cx="6834619" cy="1565272"/>
          </a:xfrm>
        </p:spPr>
        <p:txBody>
          <a:bodyPr>
            <a:noAutofit/>
          </a:bodyPr>
          <a:lstStyle/>
          <a:p>
            <a:pPr algn="l"/>
            <a:r>
              <a:rPr lang="pt-BR" noProof="0" dirty="0"/>
              <a:t>Taxa de participação na aprendizagem organizada por sexo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875" y="1775943"/>
            <a:ext cx="7886700" cy="849807"/>
          </a:xfrm>
        </p:spPr>
        <p:txBody>
          <a:bodyPr>
            <a:normAutofit/>
          </a:bodyPr>
          <a:lstStyle/>
          <a:p>
            <a:pPr algn="l"/>
            <a:r>
              <a:rPr lang="pt-BR" sz="1800" noProof="0">
                <a:effectLst/>
              </a:rPr>
              <a:t>Distribuição percentual de crianças um ano mais novas do que a idade oficial de ingresso no ensino primário no início do ano escolar, por frequência de um programa de educação infantil ou de um ensino primário</a:t>
            </a:r>
            <a:endParaRPr lang="pt-BR" noProof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2057948"/>
              </p:ext>
            </p:extLst>
          </p:nvPr>
        </p:nvGraphicFramePr>
        <p:xfrm>
          <a:off x="580159" y="2075263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D0FFE19-F887-01BB-DC3F-5CC3F87DDE28}"/>
              </a:ext>
            </a:extLst>
          </p:cNvPr>
          <p:cNvSpPr txBox="1">
            <a:spLocks/>
          </p:cNvSpPr>
          <p:nvPr/>
        </p:nvSpPr>
        <p:spPr>
          <a:xfrm>
            <a:off x="7416756" y="804864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i="0" err="1">
                <a:solidFill>
                  <a:srgbClr val="009DDA"/>
                </a:solidFill>
              </a:rPr>
              <a:t>Indicador</a:t>
            </a:r>
            <a:r>
              <a:rPr lang="en-US" sz="1600" b="1" i="0">
                <a:solidFill>
                  <a:srgbClr val="009DDA"/>
                </a:solidFill>
              </a:rPr>
              <a:t> 4.2.2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88294A-7BAC-1C73-C492-E0876F0B6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771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6B704-4096-797A-E887-D26A78228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78BE620-886E-EAC3-B872-E18B8C4113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591050" cy="356235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Características da habitanção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População do agregado familiar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Acidentes e lesões</a:t>
            </a:r>
            <a:endParaRPr lang="pt-BR" sz="3200" b="1" i="0" noProof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Água, saneamento e higiene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062DDD-2D32-13B1-D1AD-0F75B98DFA3F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12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851108-E57F-0AF6-4F52-1B22CCC090E7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83B728-C302-C246-FF56-C9F858E2C37B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C5753E-55D6-5889-CB7E-F957B989373C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2000" dirty="0"/>
              <a:t>Estes dados </a:t>
            </a:r>
            <a:r>
              <a:rPr lang="en-US" sz="2000" dirty="0" err="1"/>
              <a:t>podem</a:t>
            </a:r>
            <a:r>
              <a:rPr lang="en-US" sz="2000" dirty="0"/>
              <a:t> ser </a:t>
            </a:r>
            <a:r>
              <a:rPr lang="en-US" sz="2000" dirty="0" err="1"/>
              <a:t>consultados</a:t>
            </a:r>
            <a:r>
              <a:rPr lang="en-US" sz="2000" dirty="0"/>
              <a:t> no </a:t>
            </a:r>
            <a:r>
              <a:rPr lang="en-US" sz="2000" b="1" dirty="0" err="1">
                <a:solidFill>
                  <a:schemeClr val="accent5"/>
                </a:solidFill>
              </a:rPr>
              <a:t>capítulo</a:t>
            </a:r>
            <a:r>
              <a:rPr lang="en-US" sz="2000" b="1" dirty="0">
                <a:solidFill>
                  <a:schemeClr val="accent5"/>
                </a:solidFill>
              </a:rPr>
              <a:t> 16 </a:t>
            </a:r>
            <a:r>
              <a:rPr lang="en-US" sz="2000" dirty="0"/>
              <a:t>do </a:t>
            </a:r>
            <a:r>
              <a:rPr lang="en-US" sz="2000" dirty="0" err="1"/>
              <a:t>relatório</a:t>
            </a:r>
            <a:r>
              <a:rPr lang="en-US" sz="2000" dirty="0"/>
              <a:t> final</a:t>
            </a:r>
          </a:p>
        </p:txBody>
      </p:sp>
    </p:spTree>
    <p:extLst>
      <p:ext uri="{BB962C8B-B14F-4D97-AF65-F5344CB8AC3E}">
        <p14:creationId xmlns:p14="http://schemas.microsoft.com/office/powerpoint/2010/main" val="5427923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75" y="294003"/>
            <a:ext cx="6969925" cy="930275"/>
          </a:xfrm>
        </p:spPr>
        <p:txBody>
          <a:bodyPr>
            <a:noAutofit/>
          </a:bodyPr>
          <a:lstStyle/>
          <a:p>
            <a:r>
              <a:rPr lang="en-US" dirty="0"/>
              <a:t>Mortes </a:t>
            </a:r>
            <a:r>
              <a:rPr lang="en-US" dirty="0" err="1"/>
              <a:t>resultantes</a:t>
            </a:r>
            <a:r>
              <a:rPr lang="en-US" dirty="0"/>
              <a:t> de </a:t>
            </a:r>
            <a:r>
              <a:rPr lang="en-US" dirty="0" err="1"/>
              <a:t>acidentes</a:t>
            </a:r>
            <a:r>
              <a:rPr lang="en-US" dirty="0"/>
              <a:t> de </a:t>
            </a:r>
            <a:r>
              <a:rPr lang="en-US" dirty="0" err="1"/>
              <a:t>viação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sexo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369904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AB4EB9-4B53-09E4-875D-332427043F2A}"/>
              </a:ext>
            </a:extLst>
          </p:cNvPr>
          <p:cNvSpPr txBox="1">
            <a:spLocks/>
          </p:cNvSpPr>
          <p:nvPr/>
        </p:nvSpPr>
        <p:spPr>
          <a:xfrm>
            <a:off x="7416756" y="805177"/>
            <a:ext cx="1579639" cy="6192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</a:t>
            </a:r>
            <a:r>
              <a:rPr lang="en-US" b="1" i="0" dirty="0">
                <a:solidFill>
                  <a:srgbClr val="009DDA"/>
                </a:solidFill>
              </a:rPr>
              <a:t> 3.6.1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1C17E58-B8E2-5D14-5F59-3B9CDEF15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875" y="1342696"/>
            <a:ext cx="6969925" cy="619223"/>
          </a:xfrm>
        </p:spPr>
        <p:txBody>
          <a:bodyPr/>
          <a:lstStyle/>
          <a:p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mortos</a:t>
            </a:r>
            <a:r>
              <a:rPr lang="en-US" dirty="0"/>
              <a:t> </a:t>
            </a:r>
            <a:r>
              <a:rPr lang="en-US" dirty="0" err="1"/>
              <a:t>devido</a:t>
            </a:r>
            <a:r>
              <a:rPr lang="en-US" dirty="0"/>
              <a:t> a </a:t>
            </a:r>
            <a:r>
              <a:rPr lang="en-US" dirty="0" err="1"/>
              <a:t>acidentes</a:t>
            </a:r>
            <a:r>
              <a:rPr lang="en-US" dirty="0"/>
              <a:t> de </a:t>
            </a:r>
            <a:r>
              <a:rPr lang="en-US" dirty="0" err="1"/>
              <a:t>viação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100 000 </a:t>
            </a:r>
            <a:r>
              <a:rPr lang="en-US" dirty="0" err="1"/>
              <a:t>habitantes</a:t>
            </a:r>
            <a:r>
              <a:rPr lang="en-US" dirty="0"/>
              <a:t> </a:t>
            </a:r>
            <a:r>
              <a:rPr lang="en-US" dirty="0" err="1"/>
              <a:t>nos</a:t>
            </a:r>
            <a:r>
              <a:rPr lang="en-US" dirty="0"/>
              <a:t> </a:t>
            </a:r>
            <a:r>
              <a:rPr lang="en-US" dirty="0" err="1"/>
              <a:t>últimos</a:t>
            </a:r>
            <a:r>
              <a:rPr lang="en-US" dirty="0"/>
              <a:t> 12 meses</a:t>
            </a:r>
          </a:p>
          <a:p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6978B26-BC99-C34E-B63F-EB0D5570EB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004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75" y="294003"/>
            <a:ext cx="7263604" cy="930275"/>
          </a:xfrm>
        </p:spPr>
        <p:txBody>
          <a:bodyPr>
            <a:noAutofit/>
          </a:bodyPr>
          <a:lstStyle/>
          <a:p>
            <a:r>
              <a:rPr lang="en-US" dirty="0" err="1"/>
              <a:t>Lesões</a:t>
            </a:r>
            <a:r>
              <a:rPr lang="en-US" dirty="0"/>
              <a:t> </a:t>
            </a:r>
            <a:r>
              <a:rPr lang="en-US" dirty="0" err="1"/>
              <a:t>resultantes</a:t>
            </a:r>
            <a:r>
              <a:rPr lang="en-US" dirty="0"/>
              <a:t> de </a:t>
            </a:r>
            <a:r>
              <a:rPr lang="en-US" dirty="0" err="1"/>
              <a:t>acidentes</a:t>
            </a:r>
            <a:r>
              <a:rPr lang="en-US" dirty="0"/>
              <a:t> de </a:t>
            </a:r>
            <a:r>
              <a:rPr lang="en-US" dirty="0" err="1"/>
              <a:t>viação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sexo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7109531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9012E30B-038F-661E-C116-47FAF457D963}"/>
              </a:ext>
            </a:extLst>
          </p:cNvPr>
          <p:cNvSpPr txBox="1">
            <a:spLocks/>
          </p:cNvSpPr>
          <p:nvPr/>
        </p:nvSpPr>
        <p:spPr>
          <a:xfrm>
            <a:off x="319875" y="1387146"/>
            <a:ext cx="7886699" cy="619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pessoas</a:t>
            </a:r>
            <a:r>
              <a:rPr lang="en-US" dirty="0"/>
              <a:t> que </a:t>
            </a:r>
            <a:r>
              <a:rPr lang="en-US" dirty="0" err="1"/>
              <a:t>sogreram</a:t>
            </a:r>
            <a:r>
              <a:rPr lang="en-US" dirty="0"/>
              <a:t> </a:t>
            </a:r>
            <a:r>
              <a:rPr lang="en-US" dirty="0" err="1"/>
              <a:t>lesões</a:t>
            </a:r>
            <a:r>
              <a:rPr lang="en-US" dirty="0"/>
              <a:t> </a:t>
            </a:r>
            <a:r>
              <a:rPr lang="en-US" dirty="0" err="1"/>
              <a:t>não</a:t>
            </a:r>
            <a:r>
              <a:rPr lang="en-US" dirty="0"/>
              <a:t> </a:t>
            </a:r>
            <a:r>
              <a:rPr lang="en-US" dirty="0" err="1"/>
              <a:t>fatais</a:t>
            </a:r>
            <a:r>
              <a:rPr lang="en-US" dirty="0"/>
              <a:t> </a:t>
            </a:r>
            <a:r>
              <a:rPr lang="en-US" dirty="0" err="1"/>
              <a:t>devido</a:t>
            </a:r>
            <a:r>
              <a:rPr lang="en-US" dirty="0"/>
              <a:t> a </a:t>
            </a:r>
            <a:r>
              <a:rPr lang="en-US" dirty="0" err="1"/>
              <a:t>acidentes</a:t>
            </a:r>
            <a:r>
              <a:rPr lang="en-US" dirty="0"/>
              <a:t> de </a:t>
            </a:r>
            <a:r>
              <a:rPr lang="en-US" dirty="0" err="1"/>
              <a:t>viação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100 000 </a:t>
            </a:r>
            <a:r>
              <a:rPr lang="en-US" dirty="0" err="1"/>
              <a:t>habitantes</a:t>
            </a:r>
            <a:r>
              <a:rPr lang="en-US" dirty="0"/>
              <a:t> </a:t>
            </a:r>
            <a:r>
              <a:rPr lang="en-US" dirty="0" err="1"/>
              <a:t>nos</a:t>
            </a:r>
            <a:r>
              <a:rPr lang="en-US" dirty="0"/>
              <a:t> </a:t>
            </a:r>
            <a:r>
              <a:rPr lang="en-US" dirty="0" err="1"/>
              <a:t>últimos</a:t>
            </a:r>
            <a:r>
              <a:rPr lang="en-US" dirty="0"/>
              <a:t> 12 meses</a:t>
            </a:r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28640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591050" cy="356235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noProof="0">
                <a:solidFill>
                  <a:schemeClr val="accent5"/>
                </a:solidFill>
              </a:rPr>
              <a:t>Características da habitação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/>
              <a:t>População do agregado familiar</a:t>
            </a:r>
            <a:endParaRPr lang="pt-BR" sz="3200" i="0" noProof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Acidentes e lesões</a:t>
            </a:r>
            <a:endParaRPr lang="pt-BR" sz="3200" i="0" noProof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/>
              <a:t>Água, saneamento e higiene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12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2000" dirty="0"/>
              <a:t>Estes dados </a:t>
            </a:r>
            <a:r>
              <a:rPr lang="en-US" sz="2000" dirty="0" err="1"/>
              <a:t>podem</a:t>
            </a:r>
            <a:r>
              <a:rPr lang="en-US" sz="2000" dirty="0"/>
              <a:t> ser </a:t>
            </a:r>
            <a:r>
              <a:rPr lang="en-US" sz="2000" dirty="0" err="1"/>
              <a:t>consultados</a:t>
            </a:r>
            <a:r>
              <a:rPr lang="en-US" sz="2000" dirty="0"/>
              <a:t> no </a:t>
            </a:r>
            <a:r>
              <a:rPr lang="en-US" sz="2000" b="1" dirty="0" err="1">
                <a:solidFill>
                  <a:schemeClr val="accent5"/>
                </a:solidFill>
              </a:rPr>
              <a:t>capítulo</a:t>
            </a:r>
            <a:r>
              <a:rPr lang="en-US" sz="2000" b="1" dirty="0">
                <a:solidFill>
                  <a:schemeClr val="accent5"/>
                </a:solidFill>
              </a:rPr>
              <a:t> 2 </a:t>
            </a:r>
            <a:r>
              <a:rPr lang="en-US" sz="2000" dirty="0"/>
              <a:t>do </a:t>
            </a:r>
            <a:r>
              <a:rPr lang="en-US" sz="2000" dirty="0" err="1"/>
              <a:t>relatório</a:t>
            </a:r>
            <a:r>
              <a:rPr lang="en-US" sz="2000" dirty="0"/>
              <a:t> final</a:t>
            </a: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196533" y="153985"/>
            <a:ext cx="6115367" cy="1352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Mortes </a:t>
            </a:r>
            <a:r>
              <a:rPr lang="en-US" dirty="0" err="1"/>
              <a:t>resultantes</a:t>
            </a:r>
            <a:r>
              <a:rPr lang="en-US" dirty="0"/>
              <a:t> de </a:t>
            </a:r>
            <a:r>
              <a:rPr lang="en-US" dirty="0" err="1"/>
              <a:t>acidentes</a:t>
            </a:r>
            <a:r>
              <a:rPr lang="en-US" dirty="0"/>
              <a:t> de </a:t>
            </a:r>
            <a:r>
              <a:rPr lang="en-US" dirty="0" err="1"/>
              <a:t>viação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província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mulheres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42831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1632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757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8479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480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376293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1121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984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1601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2901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9314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562794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464406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554316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481867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29047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11121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298523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481697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337461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248977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33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541292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39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375866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474129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05553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365498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26275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445730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24062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F14C13D-CB77-73C1-E431-45BAC1FD8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4D694DB-D33D-3BAC-B92F-86CAF21182E8}"/>
              </a:ext>
            </a:extLst>
          </p:cNvPr>
          <p:cNvSpPr txBox="1">
            <a:spLocks/>
          </p:cNvSpPr>
          <p:nvPr/>
        </p:nvSpPr>
        <p:spPr>
          <a:xfrm>
            <a:off x="7345049" y="792354"/>
            <a:ext cx="17230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</a:t>
            </a:r>
            <a:r>
              <a:rPr lang="en-US" b="1" i="0" dirty="0">
                <a:solidFill>
                  <a:srgbClr val="009DDA"/>
                </a:solidFill>
              </a:rPr>
              <a:t> 3.6.1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6A2AC32-038B-F003-AF69-48116578E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139" y="1620261"/>
            <a:ext cx="2745962" cy="1352880"/>
          </a:xfrm>
        </p:spPr>
        <p:txBody>
          <a:bodyPr>
            <a:normAutofit/>
          </a:bodyPr>
          <a:lstStyle/>
          <a:p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mortas</a:t>
            </a:r>
            <a:r>
              <a:rPr lang="en-US" dirty="0"/>
              <a:t> </a:t>
            </a:r>
            <a:r>
              <a:rPr lang="en-US" dirty="0" err="1"/>
              <a:t>devido</a:t>
            </a:r>
            <a:r>
              <a:rPr lang="en-US" dirty="0"/>
              <a:t> a </a:t>
            </a:r>
            <a:r>
              <a:rPr lang="en-US" dirty="0" err="1"/>
              <a:t>acidentes</a:t>
            </a:r>
            <a:r>
              <a:rPr lang="en-US" dirty="0"/>
              <a:t> de </a:t>
            </a:r>
            <a:r>
              <a:rPr lang="en-US" dirty="0" err="1"/>
              <a:t>viação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100 000 </a:t>
            </a:r>
            <a:r>
              <a:rPr lang="en-US" dirty="0" err="1"/>
              <a:t>habitantes</a:t>
            </a:r>
            <a:r>
              <a:rPr lang="en-US" dirty="0"/>
              <a:t> </a:t>
            </a:r>
            <a:r>
              <a:rPr lang="en-US" dirty="0" err="1"/>
              <a:t>nos</a:t>
            </a:r>
            <a:r>
              <a:rPr lang="en-US" dirty="0"/>
              <a:t> </a:t>
            </a:r>
            <a:r>
              <a:rPr lang="en-US" dirty="0" err="1"/>
              <a:t>últimos</a:t>
            </a:r>
            <a:r>
              <a:rPr lang="en-US" dirty="0"/>
              <a:t> 12 meses</a:t>
            </a:r>
          </a:p>
          <a:p>
            <a:endParaRPr lang="LID4096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B9D78E-A11F-0AFA-5569-3CF7CF1AC389}"/>
              </a:ext>
            </a:extLst>
          </p:cNvPr>
          <p:cNvSpPr txBox="1"/>
          <p:nvPr/>
        </p:nvSpPr>
        <p:spPr>
          <a:xfrm>
            <a:off x="6389373" y="3300409"/>
            <a:ext cx="20170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757593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060B7-6978-9D86-4B00-4FD596D72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E08A7-8D58-F610-31CB-A3CE796A9CA3}"/>
              </a:ext>
            </a:extLst>
          </p:cNvPr>
          <p:cNvSpPr txBox="1">
            <a:spLocks/>
          </p:cNvSpPr>
          <p:nvPr/>
        </p:nvSpPr>
        <p:spPr>
          <a:xfrm>
            <a:off x="196533" y="153985"/>
            <a:ext cx="6115367" cy="1352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Mortes </a:t>
            </a:r>
            <a:r>
              <a:rPr lang="en-US" dirty="0" err="1"/>
              <a:t>resultantes</a:t>
            </a:r>
            <a:r>
              <a:rPr lang="en-US" dirty="0"/>
              <a:t> de </a:t>
            </a:r>
            <a:r>
              <a:rPr lang="en-US" dirty="0" err="1"/>
              <a:t>acidentes</a:t>
            </a:r>
            <a:r>
              <a:rPr lang="en-US" dirty="0"/>
              <a:t> de </a:t>
            </a:r>
            <a:r>
              <a:rPr lang="en-US" dirty="0" err="1"/>
              <a:t>viação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província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homens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0C777B09-53EF-2DA3-1839-16F8AD4A7C7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42831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7770BE20-11E9-56FD-3100-58E5B12CA65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1632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4FD1DBB8-D159-6513-E970-545286BA1B8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757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E940FFE-7B08-F6F4-F65F-4DDDAC9CFEF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8479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AB2FA2D1-852C-AC4D-38C1-E32F9D5793D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480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3681E9C1-64A2-4F36-51BD-ACBC02B09C0D}"/>
              </a:ext>
            </a:extLst>
          </p:cNvPr>
          <p:cNvSpPr>
            <a:spLocks noChangeAspect="1"/>
          </p:cNvSpPr>
          <p:nvPr/>
        </p:nvSpPr>
        <p:spPr bwMode="auto">
          <a:xfrm>
            <a:off x="376293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026EBB65-F2CF-C953-1ADE-9C667D6FB25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1121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66EC9912-0408-074A-4508-C769F1107E1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984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054B2F8C-CE52-5DDE-2337-E55790DE3E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1601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54BBB123-4159-9AC7-E33E-5720C1A386D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2901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30335AEE-E21E-FA32-F939-55227DD5B0D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9314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C782EC0-EB9D-59E2-1C92-D8215BBA8024}"/>
              </a:ext>
            </a:extLst>
          </p:cNvPr>
          <p:cNvSpPr txBox="1">
            <a:spLocks noChangeAspect="1"/>
          </p:cNvSpPr>
          <p:nvPr/>
        </p:nvSpPr>
        <p:spPr>
          <a:xfrm>
            <a:off x="562794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89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C92D656-D102-BD28-E638-D2250D7485AB}"/>
              </a:ext>
            </a:extLst>
          </p:cNvPr>
          <p:cNvSpPr txBox="1">
            <a:spLocks noChangeAspect="1"/>
          </p:cNvSpPr>
          <p:nvPr/>
        </p:nvSpPr>
        <p:spPr>
          <a:xfrm>
            <a:off x="464406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32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48904CB-4AF2-A38B-8B33-2105BE84FD10}"/>
              </a:ext>
            </a:extLst>
          </p:cNvPr>
          <p:cNvSpPr txBox="1">
            <a:spLocks noChangeAspect="1"/>
          </p:cNvSpPr>
          <p:nvPr/>
        </p:nvSpPr>
        <p:spPr>
          <a:xfrm>
            <a:off x="554316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52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870D71-E1A7-6F9B-6492-5F76BC875B3A}"/>
              </a:ext>
            </a:extLst>
          </p:cNvPr>
          <p:cNvSpPr txBox="1">
            <a:spLocks noChangeAspect="1"/>
          </p:cNvSpPr>
          <p:nvPr/>
        </p:nvSpPr>
        <p:spPr>
          <a:xfrm>
            <a:off x="481867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87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4E66BA6-6608-0528-996B-01B114FA8EBC}"/>
              </a:ext>
            </a:extLst>
          </p:cNvPr>
          <p:cNvSpPr txBox="1">
            <a:spLocks noChangeAspect="1"/>
          </p:cNvSpPr>
          <p:nvPr/>
        </p:nvSpPr>
        <p:spPr>
          <a:xfrm>
            <a:off x="329047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38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6EE98B-4494-39A2-6DE5-630A82EFB5CF}"/>
              </a:ext>
            </a:extLst>
          </p:cNvPr>
          <p:cNvSpPr txBox="1">
            <a:spLocks noChangeAspect="1"/>
          </p:cNvSpPr>
          <p:nvPr/>
        </p:nvSpPr>
        <p:spPr>
          <a:xfrm>
            <a:off x="411121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180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9AB6850-928A-40EC-8536-CE605BCD7BC4}"/>
              </a:ext>
            </a:extLst>
          </p:cNvPr>
          <p:cNvSpPr txBox="1">
            <a:spLocks noChangeAspect="1"/>
          </p:cNvSpPr>
          <p:nvPr/>
        </p:nvSpPr>
        <p:spPr>
          <a:xfrm>
            <a:off x="298523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75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1851148-E3AD-2F13-0D07-0AB327BF8379}"/>
              </a:ext>
            </a:extLst>
          </p:cNvPr>
          <p:cNvSpPr txBox="1">
            <a:spLocks noChangeAspect="1"/>
          </p:cNvSpPr>
          <p:nvPr/>
        </p:nvSpPr>
        <p:spPr>
          <a:xfrm>
            <a:off x="481697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95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C5ACF69-A57E-1EF8-790C-D27A03D3DB6B}"/>
              </a:ext>
            </a:extLst>
          </p:cNvPr>
          <p:cNvSpPr txBox="1">
            <a:spLocks noChangeAspect="1"/>
          </p:cNvSpPr>
          <p:nvPr/>
        </p:nvSpPr>
        <p:spPr>
          <a:xfrm>
            <a:off x="337461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40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55F4A9-35A4-6DF8-1AA3-7B7866441EEF}"/>
              </a:ext>
            </a:extLst>
          </p:cNvPr>
          <p:cNvSpPr txBox="1">
            <a:spLocks noChangeAspect="1"/>
          </p:cNvSpPr>
          <p:nvPr/>
        </p:nvSpPr>
        <p:spPr>
          <a:xfrm>
            <a:off x="248977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33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DE5FB49-B3D6-648E-565B-C23C1C8B1ED6}"/>
              </a:ext>
            </a:extLst>
          </p:cNvPr>
          <p:cNvSpPr txBox="1">
            <a:spLocks noChangeAspect="1"/>
          </p:cNvSpPr>
          <p:nvPr/>
        </p:nvSpPr>
        <p:spPr>
          <a:xfrm>
            <a:off x="541292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39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FA03EA7-9CEC-D887-A3E2-7F2E9E2B5AA0}"/>
              </a:ext>
            </a:extLst>
          </p:cNvPr>
          <p:cNvSpPr>
            <a:spLocks noChangeAspect="1"/>
          </p:cNvSpPr>
          <p:nvPr/>
        </p:nvSpPr>
        <p:spPr>
          <a:xfrm>
            <a:off x="375866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463D04C-541D-9505-91EB-2A56F324D10D}"/>
              </a:ext>
            </a:extLst>
          </p:cNvPr>
          <p:cNvSpPr>
            <a:spLocks noChangeAspect="1"/>
          </p:cNvSpPr>
          <p:nvPr/>
        </p:nvSpPr>
        <p:spPr>
          <a:xfrm>
            <a:off x="474129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8FDE076-4FE4-CCDF-585C-EEB9BAFABA38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05553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B06A652-E974-19BA-8EA7-AB39765A6491}"/>
              </a:ext>
            </a:extLst>
          </p:cNvPr>
          <p:cNvCxnSpPr>
            <a:cxnSpLocks noChangeAspect="1"/>
          </p:cNvCxnSpPr>
          <p:nvPr/>
        </p:nvCxnSpPr>
        <p:spPr>
          <a:xfrm>
            <a:off x="365498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3E9B480-FC8E-9163-E4C2-4E68E84D8F83}"/>
              </a:ext>
            </a:extLst>
          </p:cNvPr>
          <p:cNvCxnSpPr>
            <a:cxnSpLocks noChangeAspect="1"/>
          </p:cNvCxnSpPr>
          <p:nvPr/>
        </p:nvCxnSpPr>
        <p:spPr>
          <a:xfrm>
            <a:off x="326275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B9C76994-C19B-C629-66CC-B6FBA9329539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445730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DA21E89-F1D0-15AD-944A-F67931393766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24062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50A5E0F-0789-2935-D25F-E5462EFF1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082953C-E94B-21C9-D708-B829BD7EAFD8}"/>
              </a:ext>
            </a:extLst>
          </p:cNvPr>
          <p:cNvSpPr txBox="1">
            <a:spLocks/>
          </p:cNvSpPr>
          <p:nvPr/>
        </p:nvSpPr>
        <p:spPr>
          <a:xfrm>
            <a:off x="7345049" y="792354"/>
            <a:ext cx="17230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</a:t>
            </a:r>
            <a:r>
              <a:rPr lang="en-US" b="1" i="0" dirty="0">
                <a:solidFill>
                  <a:srgbClr val="009DDA"/>
                </a:solidFill>
              </a:rPr>
              <a:t> 3.6.1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F0C9153-76F0-AEF8-4C82-140B3A296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139" y="1620261"/>
            <a:ext cx="2745962" cy="1352880"/>
          </a:xfrm>
        </p:spPr>
        <p:txBody>
          <a:bodyPr>
            <a:normAutofit/>
          </a:bodyPr>
          <a:lstStyle/>
          <a:p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mortos</a:t>
            </a:r>
            <a:r>
              <a:rPr lang="en-US" dirty="0"/>
              <a:t> </a:t>
            </a:r>
            <a:r>
              <a:rPr lang="en-US" dirty="0" err="1"/>
              <a:t>devido</a:t>
            </a:r>
            <a:r>
              <a:rPr lang="en-US" dirty="0"/>
              <a:t> a </a:t>
            </a:r>
            <a:r>
              <a:rPr lang="en-US" dirty="0" err="1"/>
              <a:t>acidentes</a:t>
            </a:r>
            <a:r>
              <a:rPr lang="en-US" dirty="0"/>
              <a:t> de </a:t>
            </a:r>
            <a:r>
              <a:rPr lang="en-US" dirty="0" err="1"/>
              <a:t>viação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100 000 </a:t>
            </a:r>
            <a:r>
              <a:rPr lang="en-US" dirty="0" err="1"/>
              <a:t>habitantes</a:t>
            </a:r>
            <a:r>
              <a:rPr lang="en-US" dirty="0"/>
              <a:t> </a:t>
            </a:r>
            <a:r>
              <a:rPr lang="en-US" dirty="0" err="1"/>
              <a:t>nos</a:t>
            </a:r>
            <a:r>
              <a:rPr lang="en-US" dirty="0"/>
              <a:t> </a:t>
            </a:r>
            <a:r>
              <a:rPr lang="en-US" dirty="0" err="1"/>
              <a:t>últimos</a:t>
            </a:r>
            <a:r>
              <a:rPr lang="en-US" dirty="0"/>
              <a:t> 12 meses</a:t>
            </a:r>
          </a:p>
          <a:p>
            <a:endParaRPr lang="LID4096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0714C0-7C2F-FD89-39DB-F2EA98376829}"/>
              </a:ext>
            </a:extLst>
          </p:cNvPr>
          <p:cNvSpPr txBox="1"/>
          <p:nvPr/>
        </p:nvSpPr>
        <p:spPr>
          <a:xfrm>
            <a:off x="6389373" y="3300409"/>
            <a:ext cx="20170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68</a:t>
            </a:r>
          </a:p>
        </p:txBody>
      </p:sp>
    </p:spTree>
    <p:extLst>
      <p:ext uri="{BB962C8B-B14F-4D97-AF65-F5344CB8AC3E}">
        <p14:creationId xmlns:p14="http://schemas.microsoft.com/office/powerpoint/2010/main" val="33369615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591050" cy="356235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Características da habitação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População do agregado familiar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Acidentes e lesões</a:t>
            </a:r>
            <a:endParaRPr lang="pt-BR" sz="3200" i="0" noProof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noProof="0" dirty="0">
                <a:solidFill>
                  <a:schemeClr val="accent5"/>
                </a:solidFill>
              </a:rPr>
              <a:t>Água, saneamento e higiene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12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2000" dirty="0"/>
              <a:t>Estes dados </a:t>
            </a:r>
            <a:r>
              <a:rPr lang="en-US" sz="2000" dirty="0" err="1"/>
              <a:t>podem</a:t>
            </a:r>
            <a:r>
              <a:rPr lang="en-US" sz="2000" dirty="0"/>
              <a:t> ser </a:t>
            </a:r>
            <a:r>
              <a:rPr lang="en-US" sz="2000" dirty="0" err="1"/>
              <a:t>consultados</a:t>
            </a:r>
            <a:r>
              <a:rPr lang="en-US" sz="2000" dirty="0"/>
              <a:t> no </a:t>
            </a:r>
            <a:r>
              <a:rPr lang="en-US" sz="2000" b="1" dirty="0" err="1">
                <a:solidFill>
                  <a:schemeClr val="accent5"/>
                </a:solidFill>
              </a:rPr>
              <a:t>capítulo</a:t>
            </a:r>
            <a:r>
              <a:rPr lang="en-US" sz="2000" b="1" dirty="0">
                <a:solidFill>
                  <a:schemeClr val="accent5"/>
                </a:solidFill>
              </a:rPr>
              <a:t> 16 </a:t>
            </a:r>
            <a:r>
              <a:rPr lang="en-US" sz="2000" dirty="0"/>
              <a:t>do </a:t>
            </a:r>
            <a:r>
              <a:rPr lang="en-US" sz="2000" dirty="0" err="1"/>
              <a:t>relatório</a:t>
            </a:r>
            <a:r>
              <a:rPr lang="en-US" sz="2000" dirty="0"/>
              <a:t> final</a:t>
            </a:r>
          </a:p>
        </p:txBody>
      </p:sp>
    </p:spTree>
    <p:extLst>
      <p:ext uri="{BB962C8B-B14F-4D97-AF65-F5344CB8AC3E}">
        <p14:creationId xmlns:p14="http://schemas.microsoft.com/office/powerpoint/2010/main" val="18311457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4B7B-36AF-A7A5-D5E5-A9172DCE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0782"/>
            <a:ext cx="6728114" cy="1325563"/>
          </a:xfrm>
        </p:spPr>
        <p:txBody>
          <a:bodyPr>
            <a:normAutofit/>
          </a:bodyPr>
          <a:lstStyle/>
          <a:p>
            <a:r>
              <a:rPr lang="pt-BR" sz="3600" noProof="0"/>
              <a:t>Fonte de água para beber por área de residência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28AC5-2484-C681-1E51-654A978D4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274580"/>
            <a:ext cx="6890039" cy="384175"/>
          </a:xfrm>
        </p:spPr>
        <p:txBody>
          <a:bodyPr/>
          <a:lstStyle/>
          <a:p>
            <a:r>
              <a:rPr lang="pt-BR" noProof="0"/>
              <a:t>Distribuição percentual da população por fonte de água para beber: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101D358-B10F-16E5-B75D-9B656EAA96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3113222"/>
              </p:ext>
            </p:extLst>
          </p:nvPr>
        </p:nvGraphicFramePr>
        <p:xfrm>
          <a:off x="314325" y="1709058"/>
          <a:ext cx="8515350" cy="5148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480164-809D-035F-3738-F8F3C36F5198}"/>
              </a:ext>
            </a:extLst>
          </p:cNvPr>
          <p:cNvSpPr txBox="1">
            <a:spLocks/>
          </p:cNvSpPr>
          <p:nvPr/>
        </p:nvSpPr>
        <p:spPr>
          <a:xfrm>
            <a:off x="7416756" y="805177"/>
            <a:ext cx="1579639" cy="646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9DDA"/>
                </a:solidFill>
              </a:rPr>
              <a:t>Indicadores</a:t>
            </a:r>
            <a:r>
              <a:rPr lang="en-US" b="1" i="0">
                <a:solidFill>
                  <a:srgbClr val="009DDA"/>
                </a:solidFill>
              </a:rPr>
              <a:t> 1.4.1, 6.1.1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1EBE24-9A98-7F1C-CF1A-CE7F413FA7DD}"/>
              </a:ext>
            </a:extLst>
          </p:cNvPr>
          <p:cNvSpPr txBox="1"/>
          <p:nvPr/>
        </p:nvSpPr>
        <p:spPr>
          <a:xfrm>
            <a:off x="5688409" y="6550223"/>
            <a:ext cx="3598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i="1"/>
              <a:t>Os valores ≠ 100% devido a arredondamentos.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9F89F480-170D-C3AD-7C34-04D60C0A75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756" y="159065"/>
            <a:ext cx="1531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1014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250228" y="156309"/>
            <a:ext cx="6809509" cy="9565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Fonte de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água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para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beber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por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42831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1632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757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8479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480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376293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1121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984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1601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2901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9314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562794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56%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464406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43%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554316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38%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481867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37%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29047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50%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11121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56%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298523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50%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481697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61%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337461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79%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248977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93%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541292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99%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375866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474129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05553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365498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26275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445730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24062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7946383-B9A6-E336-EA45-4E3DCBBA2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01DEA40-E46A-6A7E-0154-EDFA72E111F1}"/>
              </a:ext>
            </a:extLst>
          </p:cNvPr>
          <p:cNvSpPr txBox="1">
            <a:spLocks/>
          </p:cNvSpPr>
          <p:nvPr/>
        </p:nvSpPr>
        <p:spPr>
          <a:xfrm>
            <a:off x="7416756" y="7915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Indicadores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1.4.1, 6.1.1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1DEECF-0715-24E4-B0B9-49391E44277E}"/>
              </a:ext>
            </a:extLst>
          </p:cNvPr>
          <p:cNvSpPr txBox="1"/>
          <p:nvPr/>
        </p:nvSpPr>
        <p:spPr>
          <a:xfrm>
            <a:off x="6734518" y="3621067"/>
            <a:ext cx="2067690" cy="10672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>
                <a:latin typeface="Source Sans Pro" panose="020B0503030403020204" pitchFamily="34" charset="0"/>
                <a:ea typeface="Source Sans Pro" panose="020B0503030403020204" pitchFamily="34" charset="0"/>
              </a:rPr>
              <a:t>52%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1529F52-F835-AA1F-CF33-E68D7A9C7C2B}"/>
              </a:ext>
            </a:extLst>
          </p:cNvPr>
          <p:cNvSpPr txBox="1">
            <a:spLocks/>
          </p:cNvSpPr>
          <p:nvPr/>
        </p:nvSpPr>
        <p:spPr>
          <a:xfrm>
            <a:off x="334757" y="1144128"/>
            <a:ext cx="4088550" cy="660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err="1"/>
              <a:t>Percentagem</a:t>
            </a:r>
            <a:r>
              <a:rPr lang="en-US"/>
              <a:t> da </a:t>
            </a:r>
            <a:r>
              <a:rPr lang="en-US" err="1"/>
              <a:t>população</a:t>
            </a:r>
            <a:r>
              <a:rPr lang="en-US"/>
              <a:t> </a:t>
            </a:r>
            <a:r>
              <a:rPr lang="en-US" err="1"/>
              <a:t>residente</a:t>
            </a:r>
            <a:r>
              <a:rPr lang="en-US"/>
              <a:t> habitual com </a:t>
            </a:r>
            <a:r>
              <a:rPr lang="en-US" err="1"/>
              <a:t>pelo</a:t>
            </a:r>
            <a:r>
              <a:rPr lang="en-US"/>
              <a:t> </a:t>
            </a:r>
            <a:r>
              <a:rPr lang="en-US" err="1"/>
              <a:t>menos</a:t>
            </a:r>
            <a:r>
              <a:rPr lang="en-US"/>
              <a:t> </a:t>
            </a:r>
            <a:r>
              <a:rPr lang="en-US" err="1"/>
              <a:t>serviço</a:t>
            </a:r>
            <a:r>
              <a:rPr lang="en-US"/>
              <a:t> </a:t>
            </a:r>
            <a:r>
              <a:rPr lang="en-US" err="1"/>
              <a:t>básico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9139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1" y="125637"/>
            <a:ext cx="9144000" cy="930275"/>
          </a:xfrm>
        </p:spPr>
        <p:txBody>
          <a:bodyPr>
            <a:noAutofit/>
          </a:bodyPr>
          <a:lstStyle/>
          <a:p>
            <a:r>
              <a:rPr lang="pt-BR" noProof="0" dirty="0"/>
              <a:t>Pessoa que costuma acarretar água para beber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051" y="1119412"/>
            <a:ext cx="8776855" cy="582388"/>
          </a:xfrm>
        </p:spPr>
        <p:txBody>
          <a:bodyPr>
            <a:normAutofit lnSpcReduction="10000"/>
          </a:bodyPr>
          <a:lstStyle/>
          <a:p>
            <a:r>
              <a:rPr lang="pt-BR" sz="1800" noProof="0" dirty="0">
                <a:effectLst/>
              </a:rPr>
              <a:t>Percentagem da população residente habitual sem água para beber nas proximidades, por pessoa que normalmente costuma acarretar a água potável utilizada no agregado familiar</a:t>
            </a:r>
            <a:endParaRPr lang="pt-BR" noProof="0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7406282"/>
              </p:ext>
            </p:extLst>
          </p:nvPr>
        </p:nvGraphicFramePr>
        <p:xfrm>
          <a:off x="-413906" y="1614719"/>
          <a:ext cx="9463812" cy="5117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992833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032578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7"/>
            <a:ext cx="5848352" cy="930275"/>
          </a:xfrm>
        </p:spPr>
        <p:txBody>
          <a:bodyPr>
            <a:noAutofit/>
          </a:bodyPr>
          <a:lstStyle/>
          <a:p>
            <a:pPr algn="l"/>
            <a:r>
              <a:rPr lang="pt-BR" noProof="0"/>
              <a:t>Disponabilidade suficiente de água para beber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40175"/>
            <a:ext cx="7886700" cy="640257"/>
          </a:xfrm>
        </p:spPr>
        <p:txBody>
          <a:bodyPr>
            <a:normAutofit/>
          </a:bodyPr>
          <a:lstStyle/>
          <a:p>
            <a:pPr algn="l"/>
            <a:r>
              <a:rPr lang="pt-BR" sz="1800" noProof="0">
                <a:effectLst/>
              </a:rPr>
              <a:t>Percentagem da população residente habitual com quantidades suficientes de água para beber quando necessário</a:t>
            </a:r>
            <a:endParaRPr lang="pt-B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8F8AD-C252-B408-71DB-C45EBAE87976}"/>
              </a:ext>
            </a:extLst>
          </p:cNvPr>
          <p:cNvSpPr txBox="1">
            <a:spLocks/>
          </p:cNvSpPr>
          <p:nvPr/>
        </p:nvSpPr>
        <p:spPr>
          <a:xfrm>
            <a:off x="7301506" y="804864"/>
            <a:ext cx="18101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9DDA"/>
                </a:solidFill>
              </a:rPr>
              <a:t>Indicador</a:t>
            </a:r>
            <a:r>
              <a:rPr lang="en-US" b="1" i="0">
                <a:solidFill>
                  <a:srgbClr val="009DDA"/>
                </a:solidFill>
              </a:rPr>
              <a:t> 6.1.1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663C68-209A-30B0-E3C1-4CBC34126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1140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4B7B-36AF-A7A5-D5E5-A9172DCE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6541077" cy="1325563"/>
          </a:xfrm>
        </p:spPr>
        <p:txBody>
          <a:bodyPr>
            <a:normAutofit/>
          </a:bodyPr>
          <a:lstStyle/>
          <a:p>
            <a:r>
              <a:rPr lang="pt-BR" sz="3600" noProof="0" dirty="0"/>
              <a:t>Níveis de serviço de saneamento por residência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28AC5-2484-C681-1E51-654A978D4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31333"/>
            <a:ext cx="6541077" cy="570924"/>
          </a:xfrm>
        </p:spPr>
        <p:txBody>
          <a:bodyPr>
            <a:normAutofit lnSpcReduction="10000"/>
          </a:bodyPr>
          <a:lstStyle/>
          <a:p>
            <a:r>
              <a:rPr lang="pt-BR" sz="1800" noProof="0">
                <a:effectLst/>
              </a:rPr>
              <a:t>Distribuição percentual da população residente habitual, por níveis de serviço de saneamento</a:t>
            </a:r>
            <a:endParaRPr lang="pt-BR" noProof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101D358-B10F-16E5-B75D-9B656EAA96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8708323"/>
              </p:ext>
            </p:extLst>
          </p:nvPr>
        </p:nvGraphicFramePr>
        <p:xfrm>
          <a:off x="314325" y="1709058"/>
          <a:ext cx="8515350" cy="4991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B582149-04E4-5809-2248-317B1808F9D1}"/>
              </a:ext>
            </a:extLst>
          </p:cNvPr>
          <p:cNvSpPr txBox="1">
            <a:spLocks/>
          </p:cNvSpPr>
          <p:nvPr/>
        </p:nvSpPr>
        <p:spPr>
          <a:xfrm>
            <a:off x="7416756" y="772203"/>
            <a:ext cx="1579639" cy="6465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9DDA"/>
                </a:solidFill>
              </a:rPr>
              <a:t>Indicadores</a:t>
            </a:r>
            <a:r>
              <a:rPr lang="en-US" b="1" i="0">
                <a:solidFill>
                  <a:srgbClr val="009DDA"/>
                </a:solidFill>
              </a:rPr>
              <a:t> 1.4.1, 6.2.1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6BFA05-962F-4BFE-CA23-90A45CC892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0301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199" y="158571"/>
            <a:ext cx="6499515" cy="930275"/>
          </a:xfrm>
        </p:spPr>
        <p:txBody>
          <a:bodyPr>
            <a:noAutofit/>
          </a:bodyPr>
          <a:lstStyle/>
          <a:p>
            <a:r>
              <a:rPr lang="pt-BR" noProof="0"/>
              <a:t>Gestão de excrementos no agregado familiar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199" y="1178984"/>
            <a:ext cx="6684692" cy="1012034"/>
          </a:xfrm>
        </p:spPr>
        <p:txBody>
          <a:bodyPr>
            <a:normAutofit/>
          </a:bodyPr>
          <a:lstStyle/>
          <a:p>
            <a:r>
              <a:rPr lang="pt-BR" sz="1800" noProof="0">
                <a:effectLst/>
              </a:rPr>
              <a:t>Distribuição percentual da população residente habitual, por gestão de excrementos provenientes de infraestruturas sanitárias dos agregados familiares</a:t>
            </a:r>
            <a:endParaRPr lang="pt-BR" noProof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0690820"/>
              </p:ext>
            </p:extLst>
          </p:nvPr>
        </p:nvGraphicFramePr>
        <p:xfrm>
          <a:off x="86836" y="1835485"/>
          <a:ext cx="8860631" cy="502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BBDDDC9-05A7-0C65-FC8E-93E1E62A7939}"/>
              </a:ext>
            </a:extLst>
          </p:cNvPr>
          <p:cNvSpPr txBox="1">
            <a:spLocks/>
          </p:cNvSpPr>
          <p:nvPr/>
        </p:nvSpPr>
        <p:spPr>
          <a:xfrm>
            <a:off x="7313341" y="820230"/>
            <a:ext cx="1786470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9DDA"/>
                </a:solidFill>
              </a:rPr>
              <a:t>Indicador</a:t>
            </a:r>
            <a:r>
              <a:rPr lang="en-US" b="1" i="0">
                <a:solidFill>
                  <a:srgbClr val="009DDA"/>
                </a:solidFill>
              </a:rPr>
              <a:t> 6.2.1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D7E9C0-C610-3463-3D8F-D2F6303DC2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624" y="217369"/>
            <a:ext cx="6882645" cy="930275"/>
          </a:xfrm>
        </p:spPr>
        <p:txBody>
          <a:bodyPr>
            <a:noAutofit/>
          </a:bodyPr>
          <a:lstStyle/>
          <a:p>
            <a:pPr algn="l"/>
            <a:r>
              <a:rPr lang="pt-BR" noProof="0" dirty="0"/>
              <a:t>Gestão de extrementos no agregado familiar por riqueza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A96E76E-2AC5-D073-3141-CA4753093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829" y="1324916"/>
            <a:ext cx="6936680" cy="729343"/>
          </a:xfrm>
        </p:spPr>
        <p:txBody>
          <a:bodyPr>
            <a:noAutofit/>
          </a:bodyPr>
          <a:lstStyle/>
          <a:p>
            <a:r>
              <a:rPr lang="pt-BR" sz="1800" noProof="0">
                <a:effectLst/>
              </a:rPr>
              <a:t>Distribuição percentual da população residente habitual, por gestão de excrementos provenientes de infraestruturas sanitárias dos agregados familiares segundo riqueza</a:t>
            </a:r>
            <a:endParaRPr lang="pt-BR" noProof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8421060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B1C64407-C592-DFDC-E5D7-AD392009F793}"/>
              </a:ext>
            </a:extLst>
          </p:cNvPr>
          <p:cNvGrpSpPr/>
          <p:nvPr/>
        </p:nvGrpSpPr>
        <p:grpSpPr>
          <a:xfrm>
            <a:off x="443346" y="6285135"/>
            <a:ext cx="8189023" cy="379187"/>
            <a:chOff x="443346" y="6285135"/>
            <a:chExt cx="8189023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66897" y="6305093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443346" y="6321318"/>
              <a:ext cx="1489606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algn="l"/>
              <a:r>
                <a:rPr lang="en-US" sz="1900">
                  <a:latin typeface="Source Sans Pro" panose="020B0503030403020204" pitchFamily="34" charset="0"/>
                  <a:ea typeface="Source Sans Pro" panose="020B0503030403020204" pitchFamily="34" charset="0"/>
                </a:rPr>
                <a:t>Mais </a:t>
              </a:r>
              <a:r>
                <a:rPr lang="en-US" sz="190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pobres</a:t>
              </a:r>
              <a:endParaRPr lang="en-US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42414" y="6285135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algn="l"/>
              <a:r>
                <a:rPr lang="en-US" sz="1900">
                  <a:latin typeface="Source Sans Pro" panose="020B0503030403020204" pitchFamily="34" charset="0"/>
                  <a:ea typeface="Source Sans Pro" panose="020B0503030403020204" pitchFamily="34" charset="0"/>
                </a:rPr>
                <a:t>Mais </a:t>
              </a:r>
              <a:r>
                <a:rPr lang="en-US" sz="190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ricos</a:t>
              </a:r>
              <a:endParaRPr lang="en-US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77CD158-ECF9-80A0-ECD9-2D9AE39A0AC2}"/>
              </a:ext>
            </a:extLst>
          </p:cNvPr>
          <p:cNvSpPr txBox="1">
            <a:spLocks/>
          </p:cNvSpPr>
          <p:nvPr/>
        </p:nvSpPr>
        <p:spPr>
          <a:xfrm>
            <a:off x="7305783" y="799683"/>
            <a:ext cx="1801586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9DDA"/>
                </a:solidFill>
              </a:rPr>
              <a:t>Indicador</a:t>
            </a:r>
            <a:r>
              <a:rPr lang="en-US" b="1" i="0">
                <a:solidFill>
                  <a:srgbClr val="009DDA"/>
                </a:solidFill>
              </a:rPr>
              <a:t> 6.2.1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C19993-AB6C-D85E-A0C0-2F70DC9B3B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pt-BR" noProof="0"/>
              <a:t>Electricidade por residência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3"/>
            <a:ext cx="7886700" cy="419100"/>
          </a:xfrm>
        </p:spPr>
        <p:txBody>
          <a:bodyPr/>
          <a:lstStyle/>
          <a:p>
            <a:r>
              <a:rPr lang="pt-BR" noProof="0"/>
              <a:t>Percentagem da população residente habitual com eletricidade: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0685731"/>
              </p:ext>
            </p:extLst>
          </p:nvPr>
        </p:nvGraphicFramePr>
        <p:xfrm>
          <a:off x="557352" y="174482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B1D627-FD56-C731-3B59-E65706059D41}"/>
              </a:ext>
            </a:extLst>
          </p:cNvPr>
          <p:cNvSpPr txBox="1">
            <a:spLocks/>
          </p:cNvSpPr>
          <p:nvPr/>
        </p:nvSpPr>
        <p:spPr>
          <a:xfrm>
            <a:off x="7416756" y="787195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Indicador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7.1.1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11E859-CFC6-00B3-9595-35EF21914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300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7"/>
            <a:ext cx="6705215" cy="930275"/>
          </a:xfrm>
        </p:spPr>
        <p:txBody>
          <a:bodyPr>
            <a:noAutofit/>
          </a:bodyPr>
          <a:lstStyle/>
          <a:p>
            <a:pPr algn="l"/>
            <a:r>
              <a:rPr lang="pt-BR" noProof="0" dirty="0"/>
              <a:t>Lavagem</a:t>
            </a:r>
            <a:r>
              <a:rPr lang="pt-BR" noProof="0"/>
              <a:t> das mãos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06976"/>
            <a:ext cx="7886700" cy="640257"/>
          </a:xfrm>
        </p:spPr>
        <p:txBody>
          <a:bodyPr>
            <a:normAutofit/>
          </a:bodyPr>
          <a:lstStyle/>
          <a:p>
            <a:pPr algn="l"/>
            <a:r>
              <a:rPr lang="pt-BR" noProof="0"/>
              <a:t>Percentagem da população </a:t>
            </a:r>
            <a:r>
              <a:rPr lang="pt-BR" noProof="0" dirty="0"/>
              <a:t>de agregados familiares </a:t>
            </a:r>
            <a:r>
              <a:rPr lang="pt-BR" noProof="0"/>
              <a:t>com </a:t>
            </a:r>
            <a:r>
              <a:rPr lang="pt-BR" noProof="0" dirty="0"/>
              <a:t>infraestrutura básica </a:t>
            </a:r>
            <a:r>
              <a:rPr lang="pt-BR" noProof="0"/>
              <a:t>para lavagem das mãos</a:t>
            </a:r>
            <a:r>
              <a:rPr lang="pt-BR" noProof="0" dirty="0"/>
              <a:t> com água e sabão</a:t>
            </a:r>
            <a:endParaRPr lang="pt-B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E03E1-B696-3F88-8E81-BBD6CFE48B1D}"/>
              </a:ext>
            </a:extLst>
          </p:cNvPr>
          <p:cNvSpPr txBox="1">
            <a:spLocks/>
          </p:cNvSpPr>
          <p:nvPr/>
        </p:nvSpPr>
        <p:spPr>
          <a:xfrm>
            <a:off x="7333863" y="804864"/>
            <a:ext cx="186612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9DDA"/>
                </a:solidFill>
              </a:rPr>
              <a:t>Indicador</a:t>
            </a:r>
            <a:r>
              <a:rPr lang="en-US" b="1" i="0">
                <a:solidFill>
                  <a:srgbClr val="009DDA"/>
                </a:solidFill>
              </a:rPr>
              <a:t> 6.2.1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00A9F5-8390-7DDB-5381-822036BFE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4C8B248-FCB4-C890-BD13-408E1C020C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9562159"/>
              </p:ext>
            </p:extLst>
          </p:nvPr>
        </p:nvGraphicFramePr>
        <p:xfrm>
          <a:off x="958850" y="1803400"/>
          <a:ext cx="7359650" cy="442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017925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747182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43597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pt-BR" noProof="0"/>
              <a:t>Higiene menstrual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00690"/>
            <a:ext cx="7886700" cy="930275"/>
          </a:xfrm>
        </p:spPr>
        <p:txBody>
          <a:bodyPr>
            <a:noAutofit/>
          </a:bodyPr>
          <a:lstStyle/>
          <a:p>
            <a:r>
              <a:rPr lang="pt-BR" altLang="en-US" noProof="0">
                <a:solidFill>
                  <a:srgbClr val="202124"/>
                </a:solidFill>
              </a:rPr>
              <a:t>Entre as mulheres de 15-49 anos cujo período menstrual mais recente ocorreu no último ano e que estavam em casa durante o período menstrual, percentagem capaz de se lavar e trocar de roupa com privacidade e que usou materiais apropriados durante a última menstruação</a:t>
            </a:r>
            <a:r>
              <a:rPr lang="pt-BR" alt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48" y="231777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pt-BR" noProof="0" dirty="0"/>
              <a:t>Qualidade da </a:t>
            </a:r>
            <a:r>
              <a:rPr lang="pt-BR" noProof="0"/>
              <a:t>água para beber</a:t>
            </a:r>
            <a:r>
              <a:rPr lang="pt-BR" noProof="0" dirty="0"/>
              <a:t>: E. Coli</a:t>
            </a:r>
            <a:endParaRPr lang="pt-BR" noProof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48" y="1238252"/>
            <a:ext cx="7886700" cy="640257"/>
          </a:xfrm>
        </p:spPr>
        <p:txBody>
          <a:bodyPr>
            <a:normAutofit/>
          </a:bodyPr>
          <a:lstStyle/>
          <a:p>
            <a:pPr algn="l"/>
            <a:r>
              <a:rPr lang="pt-BR" noProof="0"/>
              <a:t>Percentagem da população residente habitual com E. </a:t>
            </a:r>
            <a:r>
              <a:rPr lang="pt-BR" noProof="0" dirty="0"/>
              <a:t>Coli na água:</a:t>
            </a:r>
            <a:endParaRPr lang="pt-BR" noProof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8F3D79E-72F7-CCFE-C3F2-474D15E56D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8295098"/>
              </p:ext>
            </p:extLst>
          </p:nvPr>
        </p:nvGraphicFramePr>
        <p:xfrm>
          <a:off x="628648" y="1638299"/>
          <a:ext cx="8026402" cy="4987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534135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6F9FC-3A46-288A-0427-D8639BF0A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C2978A6-2FBE-46A8-6176-995E3243E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48" y="231777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pt-BR" noProof="0" dirty="0"/>
              <a:t>Serviços de água para beber geridos de forma segura: E. Coli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5EC94C1-2A32-DC67-52BB-94EA68A29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48" y="1238252"/>
            <a:ext cx="7886700" cy="640257"/>
          </a:xfrm>
        </p:spPr>
        <p:txBody>
          <a:bodyPr>
            <a:normAutofit fontScale="92500"/>
          </a:bodyPr>
          <a:lstStyle/>
          <a:p>
            <a:pPr algn="l"/>
            <a:r>
              <a:rPr lang="pt-BR" noProof="0" dirty="0"/>
              <a:t>Percentagem da população residente habitual com </a:t>
            </a:r>
            <a:r>
              <a:rPr lang="pt-BR" dirty="0"/>
              <a:t>uma fonta de água para beber melhorada localizada nas instalações, libre de E. Coli e disponível quando necessário</a:t>
            </a:r>
            <a:endParaRPr lang="pt-BR" noProof="0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0D715E4-F1C7-33D1-CA30-6D54F4D0FA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567473"/>
              </p:ext>
            </p:extLst>
          </p:nvPr>
        </p:nvGraphicFramePr>
        <p:xfrm>
          <a:off x="628648" y="1878509"/>
          <a:ext cx="8026402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91990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noProof="0" dirty="0"/>
              <a:t>Resultados Principais</a:t>
            </a:r>
            <a:endParaRPr lang="pt-B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64771"/>
            <a:ext cx="8101693" cy="5362243"/>
          </a:xfrm>
        </p:spPr>
        <p:txBody>
          <a:bodyPr>
            <a:normAutofit fontScale="77500" lnSpcReduction="20000"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i="0" noProof="0" dirty="0">
                <a:solidFill>
                  <a:schemeClr val="accent5"/>
                </a:solidFill>
              </a:rPr>
              <a:t>38</a:t>
            </a:r>
            <a:r>
              <a:rPr lang="pt-BR" sz="2800" b="1" i="0" noProof="0">
                <a:solidFill>
                  <a:schemeClr val="accent5"/>
                </a:solidFill>
              </a:rPr>
              <a:t>% </a:t>
            </a:r>
            <a:r>
              <a:rPr lang="pt-BR" sz="2800" i="0" noProof="0" dirty="0"/>
              <a:t>da população têm </a:t>
            </a:r>
            <a:r>
              <a:rPr lang="pt-BR" sz="2800" b="1" i="0" noProof="0" dirty="0">
                <a:solidFill>
                  <a:schemeClr val="accent5"/>
                </a:solidFill>
              </a:rPr>
              <a:t>eletricidade</a:t>
            </a:r>
            <a:r>
              <a:rPr lang="pt-BR" sz="2800" i="0" noProof="0"/>
              <a:t>.</a:t>
            </a:r>
            <a:endParaRPr lang="pt-BR" sz="2800" b="1" i="0" noProof="0">
              <a:solidFill>
                <a:schemeClr val="accent5"/>
              </a:solidFill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i="0" noProof="0" dirty="0">
                <a:solidFill>
                  <a:schemeClr val="accent5"/>
                </a:solidFill>
              </a:rPr>
              <a:t>32</a:t>
            </a:r>
            <a:r>
              <a:rPr lang="pt-BR" sz="2800" b="1" i="0" noProof="0">
                <a:solidFill>
                  <a:schemeClr val="accent5"/>
                </a:solidFill>
              </a:rPr>
              <a:t>%</a:t>
            </a:r>
            <a:r>
              <a:rPr lang="pt-BR" sz="2800" i="0" noProof="0"/>
              <a:t> </a:t>
            </a:r>
            <a:r>
              <a:rPr lang="pt-BR" sz="2800" i="0" noProof="0" dirty="0"/>
              <a:t>das </a:t>
            </a:r>
            <a:r>
              <a:rPr lang="pt-BR" sz="2800" i="0" noProof="0" dirty="0">
                <a:effectLst/>
              </a:rPr>
              <a:t>crianças menores de 5 anos foram </a:t>
            </a:r>
            <a:r>
              <a:rPr lang="pt-BR" sz="2800" b="1" i="0" noProof="0" dirty="0">
                <a:solidFill>
                  <a:schemeClr val="accent5"/>
                </a:solidFill>
                <a:effectLst/>
              </a:rPr>
              <a:t>registados</a:t>
            </a:r>
            <a:r>
              <a:rPr lang="pt-BR" sz="2800" i="0" noProof="0" dirty="0">
                <a:effectLst/>
              </a:rPr>
              <a:t> junto das autoridades civis</a:t>
            </a:r>
            <a:r>
              <a:rPr lang="pt-BR" sz="2800" i="0" noProof="0"/>
              <a:t>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i="0" noProof="0" dirty="0">
                <a:solidFill>
                  <a:schemeClr val="accent5"/>
                </a:solidFill>
              </a:rPr>
              <a:t>52</a:t>
            </a:r>
            <a:r>
              <a:rPr lang="pt-BR" sz="2800" b="1" i="0" noProof="0">
                <a:solidFill>
                  <a:schemeClr val="accent5"/>
                </a:solidFill>
              </a:rPr>
              <a:t>%</a:t>
            </a:r>
            <a:r>
              <a:rPr lang="pt-BR" sz="2800" i="0" noProof="0"/>
              <a:t> </a:t>
            </a:r>
            <a:r>
              <a:rPr lang="pt-BR" sz="2800" i="0" noProof="0" dirty="0"/>
              <a:t>da população têm pelo menos </a:t>
            </a:r>
            <a:r>
              <a:rPr lang="pt-BR" sz="2800" b="1" i="0" noProof="0" dirty="0">
                <a:solidFill>
                  <a:schemeClr val="accent5"/>
                </a:solidFill>
              </a:rPr>
              <a:t>serviço básico de água para beber</a:t>
            </a:r>
            <a:r>
              <a:rPr lang="pt-BR" sz="2800" i="0" noProof="0"/>
              <a:t>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i="0" noProof="0" dirty="0">
                <a:solidFill>
                  <a:schemeClr val="accent5"/>
                </a:solidFill>
              </a:rPr>
              <a:t>70</a:t>
            </a:r>
            <a:r>
              <a:rPr lang="pt-BR" sz="2800" b="1" i="0" noProof="0">
                <a:solidFill>
                  <a:schemeClr val="accent5"/>
                </a:solidFill>
              </a:rPr>
              <a:t>% </a:t>
            </a:r>
            <a:r>
              <a:rPr lang="pt-BR" sz="2800" i="0" noProof="0" dirty="0">
                <a:effectLst/>
              </a:rPr>
              <a:t>da população têm </a:t>
            </a:r>
            <a:r>
              <a:rPr lang="pt-BR" sz="2800" b="1" i="0" noProof="0" dirty="0">
                <a:solidFill>
                  <a:schemeClr val="accent5"/>
                </a:solidFill>
                <a:effectLst/>
              </a:rPr>
              <a:t>quantidades suficientes de água para beber </a:t>
            </a:r>
            <a:r>
              <a:rPr lang="pt-BR" sz="2800" i="0" noProof="0" dirty="0">
                <a:effectLst/>
              </a:rPr>
              <a:t>quando necessário</a:t>
            </a:r>
            <a:r>
              <a:rPr lang="pt-BR" sz="2800" i="0" noProof="0"/>
              <a:t>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i="0" noProof="0" dirty="0">
                <a:solidFill>
                  <a:schemeClr val="accent5"/>
                </a:solidFill>
              </a:rPr>
              <a:t>32</a:t>
            </a:r>
            <a:r>
              <a:rPr lang="pt-BR" sz="2800" b="1" i="0" noProof="0">
                <a:solidFill>
                  <a:schemeClr val="accent5"/>
                </a:solidFill>
              </a:rPr>
              <a:t>% </a:t>
            </a:r>
            <a:r>
              <a:rPr lang="pt-BR" sz="2800" i="0" noProof="0" dirty="0"/>
              <a:t>da população têm pelo menos </a:t>
            </a:r>
            <a:r>
              <a:rPr lang="pt-BR" sz="2800" b="1" i="0" noProof="0" dirty="0">
                <a:solidFill>
                  <a:schemeClr val="accent5"/>
                </a:solidFill>
              </a:rPr>
              <a:t>serviço básico de saneamento</a:t>
            </a:r>
            <a:r>
              <a:rPr lang="pt-BR" sz="2800" i="0" noProof="0"/>
              <a:t>.</a:t>
            </a:r>
            <a:endParaRPr lang="pt-BR" sz="2800" b="1" i="0" noProof="0">
              <a:solidFill>
                <a:schemeClr val="accent5"/>
              </a:solidFill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i="0" noProof="0" dirty="0">
                <a:solidFill>
                  <a:schemeClr val="accent5"/>
                </a:solidFill>
              </a:rPr>
              <a:t>37</a:t>
            </a:r>
            <a:r>
              <a:rPr lang="pt-BR" sz="2800" b="1" i="0" noProof="0">
                <a:solidFill>
                  <a:schemeClr val="accent5"/>
                </a:solidFill>
              </a:rPr>
              <a:t>%</a:t>
            </a:r>
            <a:r>
              <a:rPr lang="pt-BR" sz="2800" i="0" noProof="0"/>
              <a:t> </a:t>
            </a:r>
            <a:r>
              <a:rPr lang="pt-BR" sz="2800" i="0" noProof="0" dirty="0"/>
              <a:t>da população têm </a:t>
            </a:r>
            <a:r>
              <a:rPr lang="pt-BR" sz="2800" b="1" i="0" noProof="0" dirty="0">
                <a:solidFill>
                  <a:schemeClr val="accent5"/>
                </a:solidFill>
              </a:rPr>
              <a:t>gestão adequada dos excrementos domésticos</a:t>
            </a:r>
            <a:r>
              <a:rPr lang="pt-BR" sz="2800" i="0" noProof="0"/>
              <a:t>.</a:t>
            </a:r>
            <a:endParaRPr lang="pt-BR" sz="2800" i="0" noProof="0" dirty="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i="0" noProof="0" dirty="0">
                <a:solidFill>
                  <a:schemeClr val="accent5"/>
                </a:solidFill>
              </a:rPr>
              <a:t>15</a:t>
            </a:r>
            <a:r>
              <a:rPr lang="pt-BR" sz="2800" b="1" i="0" noProof="0">
                <a:solidFill>
                  <a:schemeClr val="accent5"/>
                </a:solidFill>
              </a:rPr>
              <a:t>%</a:t>
            </a:r>
            <a:r>
              <a:rPr lang="pt-BR" sz="2800" i="0" noProof="0"/>
              <a:t> </a:t>
            </a:r>
            <a:r>
              <a:rPr lang="pt-BR" sz="2800" i="0" noProof="0" dirty="0"/>
              <a:t>da população têm </a:t>
            </a:r>
            <a:r>
              <a:rPr lang="pt-BR" sz="2800" b="1" i="0" noProof="0" dirty="0">
                <a:solidFill>
                  <a:schemeClr val="accent5"/>
                </a:solidFill>
              </a:rPr>
              <a:t>infraestrutura básica </a:t>
            </a:r>
            <a:r>
              <a:rPr lang="pt-BR" sz="2800" i="0" noProof="0" dirty="0"/>
              <a:t>para </a:t>
            </a:r>
            <a:r>
              <a:rPr lang="pt-BR" sz="2800" b="1" i="0" noProof="0" dirty="0">
                <a:solidFill>
                  <a:schemeClr val="accent5"/>
                </a:solidFill>
              </a:rPr>
              <a:t>lavagem das mãos com água e sabão</a:t>
            </a:r>
            <a:r>
              <a:rPr lang="pt-BR" sz="2800" i="0" noProof="0"/>
              <a:t>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pt-BR" sz="2800" i="0" noProof="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pt-BR" sz="2800" i="0" noProof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270" y="280354"/>
            <a:ext cx="7100258" cy="930275"/>
          </a:xfrm>
        </p:spPr>
        <p:txBody>
          <a:bodyPr>
            <a:noAutofit/>
          </a:bodyPr>
          <a:lstStyle/>
          <a:p>
            <a:r>
              <a:rPr lang="pt-BR" noProof="0" dirty="0"/>
              <a:t>Recurso principal a tecnologias e combustíveis limpos por residência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270" y="1309503"/>
            <a:ext cx="7886700" cy="688449"/>
          </a:xfrm>
        </p:spPr>
        <p:txBody>
          <a:bodyPr>
            <a:normAutofit/>
          </a:bodyPr>
          <a:lstStyle/>
          <a:p>
            <a:r>
              <a:rPr lang="pt-BR" sz="1800" noProof="0" dirty="0">
                <a:effectLst/>
              </a:rPr>
              <a:t>Percentagem da população residente habitual que depende de tecnologias e combustíveis limpos para:</a:t>
            </a:r>
            <a:endParaRPr lang="pt-B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4125510"/>
              </p:ext>
            </p:extLst>
          </p:nvPr>
        </p:nvGraphicFramePr>
        <p:xfrm>
          <a:off x="628648" y="2041556"/>
          <a:ext cx="7886699" cy="4586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EFB6F3-B375-E9C0-F3B2-9A55D5AD34B7}"/>
              </a:ext>
            </a:extLst>
          </p:cNvPr>
          <p:cNvSpPr txBox="1">
            <a:spLocks/>
          </p:cNvSpPr>
          <p:nvPr/>
        </p:nvSpPr>
        <p:spPr>
          <a:xfrm>
            <a:off x="7416756" y="7915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Indicador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7.1.2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5023C8-CC82-0352-21D1-AEE596C050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66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65126"/>
            <a:ext cx="8258497" cy="930275"/>
          </a:xfrm>
        </p:spPr>
        <p:txBody>
          <a:bodyPr>
            <a:noAutofit/>
          </a:bodyPr>
          <a:lstStyle/>
          <a:p>
            <a:r>
              <a:rPr lang="pt-BR" noProof="0"/>
              <a:t>Agregados familiares com tecnologias de informação e comunicação por residência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5900"/>
            <a:ext cx="7886700" cy="419100"/>
          </a:xfrm>
        </p:spPr>
        <p:txBody>
          <a:bodyPr/>
          <a:lstStyle/>
          <a:p>
            <a:r>
              <a:rPr lang="pt-BR" noProof="0"/>
              <a:t>Percentagem dos agregados familiares que posseum: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9530825"/>
              </p:ext>
            </p:extLst>
          </p:nvPr>
        </p:nvGraphicFramePr>
        <p:xfrm>
          <a:off x="814546" y="1905000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7886699" cy="930275"/>
          </a:xfrm>
        </p:spPr>
        <p:txBody>
          <a:bodyPr>
            <a:noAutofit/>
          </a:bodyPr>
          <a:lstStyle/>
          <a:p>
            <a:r>
              <a:rPr lang="pt-BR" noProof="0"/>
              <a:t>Agregados familiares com meios de transporte por residência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5900"/>
            <a:ext cx="7886700" cy="419100"/>
          </a:xfrm>
        </p:spPr>
        <p:txBody>
          <a:bodyPr/>
          <a:lstStyle/>
          <a:p>
            <a:r>
              <a:rPr lang="pt-BR" noProof="0"/>
              <a:t>Percentagem dos agregados familiares que posseum: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444453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870E75C-AC8D-86EE-6AB0-967D00BBE09D}"/>
              </a:ext>
            </a:extLst>
          </p:cNvPr>
          <p:cNvSpPr txBox="1"/>
          <p:nvPr/>
        </p:nvSpPr>
        <p:spPr>
          <a:xfrm>
            <a:off x="6961908" y="5247409"/>
            <a:ext cx="450272" cy="4191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&lt;1</a:t>
            </a:r>
            <a:endParaRPr lang="LID4096" sz="180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862A99-4789-C2CB-4356-5E3C865780CA}"/>
              </a:ext>
            </a:extLst>
          </p:cNvPr>
          <p:cNvSpPr txBox="1"/>
          <p:nvPr/>
        </p:nvSpPr>
        <p:spPr>
          <a:xfrm>
            <a:off x="7738628" y="5247409"/>
            <a:ext cx="450272" cy="4191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&lt;1</a:t>
            </a:r>
            <a:endParaRPr lang="LID4096" sz="180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893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2F83-9C5C-9EE5-6583-B1FE95837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418" y="418306"/>
            <a:ext cx="8074170" cy="700087"/>
          </a:xfrm>
        </p:spPr>
        <p:txBody>
          <a:bodyPr>
            <a:noAutofit/>
          </a:bodyPr>
          <a:lstStyle/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3600" kern="100" noProof="0">
                <a:effectLst/>
              </a:rPr>
              <a:t>Quintis de riqueza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0752A-9B01-8FBB-7885-654F5F674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6418" y="1194088"/>
            <a:ext cx="7827818" cy="5449167"/>
          </a:xfrm>
        </p:spPr>
        <p:txBody>
          <a:bodyPr>
            <a:noAutofit/>
          </a:bodyPr>
          <a:lstStyle/>
          <a:p>
            <a:pPr marL="285750" marR="0" indent="-2857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2800" i="0" kern="100" noProof="0" dirty="0">
                <a:solidFill>
                  <a:schemeClr val="tx1"/>
                </a:solidFill>
                <a:effectLst/>
              </a:rPr>
              <a:t>Aos agregados familiares são atribuídas pontuações com base no número e tipos de bens que possuem, tais como aparelho de televisão ou bicicleta, e nas caraterísticas de habitação, tais como fonte de água para beber, instalações sanitárias e materiais do piso. </a:t>
            </a:r>
          </a:p>
          <a:p>
            <a:pPr marR="0">
              <a:spcBef>
                <a:spcPts val="0"/>
              </a:spcBef>
              <a:spcAft>
                <a:spcPts val="300"/>
              </a:spcAft>
            </a:pPr>
            <a:endParaRPr lang="pt-BR" sz="2800" i="0" kern="100" noProof="0" dirty="0">
              <a:solidFill>
                <a:schemeClr val="tx1"/>
              </a:solidFill>
              <a:effectLst/>
            </a:endParaRPr>
          </a:p>
          <a:p>
            <a:pPr marL="285750" marR="0" indent="-2857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2800" i="0" kern="100" noProof="0" dirty="0">
                <a:solidFill>
                  <a:schemeClr val="tx1"/>
                </a:solidFill>
                <a:effectLst/>
              </a:rPr>
              <a:t>Os quintis de riqueza nacionais são compilados, atribuindo a pontuação do agregado familiar a cada membro, classificando cada pessoa da população que compõe o agregado familiar segundo a pontuação e, em seguida, dividindo a distribuição em cinco categorias iguais, cada uma com 20% da população.</a:t>
            </a:r>
          </a:p>
        </p:txBody>
      </p:sp>
    </p:spTree>
    <p:extLst>
      <p:ext uri="{BB962C8B-B14F-4D97-AF65-F5344CB8AC3E}">
        <p14:creationId xmlns:p14="http://schemas.microsoft.com/office/powerpoint/2010/main" val="1273125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2F83-9C5C-9EE5-6583-B1FE95837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509" y="418306"/>
            <a:ext cx="8178079" cy="700087"/>
          </a:xfrm>
        </p:spPr>
        <p:txBody>
          <a:bodyPr>
            <a:normAutofit/>
          </a:bodyPr>
          <a:lstStyle/>
          <a:p>
            <a:r>
              <a:rPr lang="pt-BR" sz="4000" noProof="0"/>
              <a:t>Quintis de riqueza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0752A-9B01-8FBB-7885-654F5F674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743325"/>
            <a:ext cx="8034339" cy="181927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30000"/>
              </a:lnSpc>
            </a:pPr>
            <a:r>
              <a:rPr lang="pt-BR" sz="2800" b="1" i="0" noProof="0">
                <a:solidFill>
                  <a:schemeClr val="accent5"/>
                </a:solidFill>
              </a:rPr>
              <a:t>Nampula (32%) </a:t>
            </a:r>
            <a:r>
              <a:rPr lang="pt-BR" sz="2800" i="0" noProof="0">
                <a:solidFill>
                  <a:schemeClr val="tx1"/>
                </a:solidFill>
              </a:rPr>
              <a:t>tem a maior proporção de agregados familiares no </a:t>
            </a:r>
            <a:r>
              <a:rPr lang="pt-BR" sz="2800" b="1" i="0" noProof="0">
                <a:solidFill>
                  <a:schemeClr val="accent5"/>
                </a:solidFill>
              </a:rPr>
              <a:t>quintil mais pobre, </a:t>
            </a:r>
            <a:r>
              <a:rPr lang="pt-BR" sz="2800" i="0" noProof="0">
                <a:solidFill>
                  <a:schemeClr val="tx1"/>
                </a:solidFill>
              </a:rPr>
              <a:t>enquanto a</a:t>
            </a:r>
            <a:r>
              <a:rPr lang="pt-BR" sz="2800" b="1" i="0" noProof="0">
                <a:solidFill>
                  <a:schemeClr val="accent5"/>
                </a:solidFill>
              </a:rPr>
              <a:t> Cidade de Maputo (93%) </a:t>
            </a:r>
            <a:r>
              <a:rPr lang="pt-BR" sz="2800" i="0" noProof="0">
                <a:solidFill>
                  <a:schemeClr val="tx1"/>
                </a:solidFill>
              </a:rPr>
              <a:t>tem a maior proporção de agregados familiares no </a:t>
            </a:r>
            <a:r>
              <a:rPr lang="pt-BR" sz="2800" b="1" i="0" noProof="0">
                <a:solidFill>
                  <a:schemeClr val="accent5"/>
                </a:solidFill>
              </a:rPr>
              <a:t>quintil mais rico.</a:t>
            </a:r>
            <a:endParaRPr lang="pt-BR" sz="2800" i="0" noProof="0">
              <a:solidFill>
                <a:schemeClr val="tx1"/>
              </a:solidFill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A10FEBB-B99F-D7EE-7F62-C9CD013AF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538527"/>
              </p:ext>
            </p:extLst>
          </p:nvPr>
        </p:nvGraphicFramePr>
        <p:xfrm>
          <a:off x="200891" y="1482725"/>
          <a:ext cx="8811491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3945">
                  <a:extLst>
                    <a:ext uri="{9D8B030D-6E8A-4147-A177-3AD203B41FA5}">
                      <a16:colId xmlns:a16="http://schemas.microsoft.com/office/drawing/2014/main" val="1450762116"/>
                    </a:ext>
                  </a:extLst>
                </a:gridCol>
                <a:gridCol w="1517073">
                  <a:extLst>
                    <a:ext uri="{9D8B030D-6E8A-4147-A177-3AD203B41FA5}">
                      <a16:colId xmlns:a16="http://schemas.microsoft.com/office/drawing/2014/main" val="1592744898"/>
                    </a:ext>
                  </a:extLst>
                </a:gridCol>
                <a:gridCol w="1634836">
                  <a:extLst>
                    <a:ext uri="{9D8B030D-6E8A-4147-A177-3AD203B41FA5}">
                      <a16:colId xmlns:a16="http://schemas.microsoft.com/office/drawing/2014/main" val="3421851231"/>
                    </a:ext>
                  </a:extLst>
                </a:gridCol>
                <a:gridCol w="1274619">
                  <a:extLst>
                    <a:ext uri="{9D8B030D-6E8A-4147-A177-3AD203B41FA5}">
                      <a16:colId xmlns:a16="http://schemas.microsoft.com/office/drawing/2014/main" val="568046940"/>
                    </a:ext>
                  </a:extLst>
                </a:gridCol>
                <a:gridCol w="1343891">
                  <a:extLst>
                    <a:ext uri="{9D8B030D-6E8A-4147-A177-3AD203B41FA5}">
                      <a16:colId xmlns:a16="http://schemas.microsoft.com/office/drawing/2014/main" val="368392426"/>
                    </a:ext>
                  </a:extLst>
                </a:gridCol>
                <a:gridCol w="1607127">
                  <a:extLst>
                    <a:ext uri="{9D8B030D-6E8A-4147-A177-3AD203B41FA5}">
                      <a16:colId xmlns:a16="http://schemas.microsoft.com/office/drawing/2014/main" val="32938249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pt-BR" sz="2800" noProof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Mais baixo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Segundo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Média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Quarto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pt-BR" sz="2800" noProof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Mais elevado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2787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2800" noProof="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Urbana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5%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9%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33%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50%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006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2800" noProof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Rural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28%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29%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26%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13%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noProof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4%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7536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632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591050" cy="356235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/>
              <a:t>Características da habitanção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noProof="0">
                <a:solidFill>
                  <a:schemeClr val="accent5"/>
                </a:solidFill>
              </a:rPr>
              <a:t>População do agregado familiar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Acidentes e lesões</a:t>
            </a:r>
            <a:endParaRPr lang="pt-BR" sz="3200" i="0" noProof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/>
              <a:t>Água, saneamento e higiene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12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2000" dirty="0"/>
              <a:t>Estes dados </a:t>
            </a:r>
            <a:r>
              <a:rPr lang="en-US" sz="2000" dirty="0" err="1"/>
              <a:t>podem</a:t>
            </a:r>
            <a:r>
              <a:rPr lang="en-US" sz="2000" dirty="0"/>
              <a:t> ser </a:t>
            </a:r>
            <a:r>
              <a:rPr lang="en-US" sz="2000" dirty="0" err="1"/>
              <a:t>consultados</a:t>
            </a:r>
            <a:r>
              <a:rPr lang="en-US" sz="2000" dirty="0"/>
              <a:t> no </a:t>
            </a:r>
            <a:r>
              <a:rPr lang="en-US" sz="2000" b="1" dirty="0" err="1">
                <a:solidFill>
                  <a:schemeClr val="accent5"/>
                </a:solidFill>
              </a:rPr>
              <a:t>capítulo</a:t>
            </a:r>
            <a:r>
              <a:rPr lang="en-US" sz="2000" b="1" dirty="0">
                <a:solidFill>
                  <a:schemeClr val="accent5"/>
                </a:solidFill>
              </a:rPr>
              <a:t> 2 </a:t>
            </a:r>
            <a:r>
              <a:rPr lang="en-US" sz="2000" dirty="0"/>
              <a:t>do </a:t>
            </a:r>
            <a:r>
              <a:rPr lang="en-US" sz="2000" dirty="0" err="1"/>
              <a:t>relatório</a:t>
            </a:r>
            <a:r>
              <a:rPr lang="en-US" sz="2000" dirty="0"/>
              <a:t> final</a:t>
            </a:r>
          </a:p>
        </p:txBody>
      </p:sp>
    </p:spTree>
    <p:extLst>
      <p:ext uri="{BB962C8B-B14F-4D97-AF65-F5344CB8AC3E}">
        <p14:creationId xmlns:p14="http://schemas.microsoft.com/office/powerpoint/2010/main" val="121905680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VMX3MACP777Z-1177381151-37352</_dlc_DocId>
    <_dlc_DocIdUrl xmlns="d16efad5-0601-4cf0-b7c2-89968258c777">
      <Url>https://icfonline.sharepoint.com/sites/ihd-dhs/Dissemination/_layouts/15/DocIdRedir.aspx?ID=VMX3MACP777Z-1177381151-37352</Url>
      <Description>VMX3MACP777Z-1177381151-37352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Balian, Sarah (CNTR)</DisplayName>
        <AccountId>6381</AccountId>
        <AccountType/>
      </UserInfo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fa6a9aea-fb0f-4ddd-aff8-712634b7d5fe"/>
    <ds:schemaRef ds:uri="83c4e5ee-5eea-4e8c-8b50-726738bccb6e"/>
    <ds:schemaRef ds:uri="http://www.w3.org/XML/1998/namespace"/>
    <ds:schemaRef ds:uri="d16efad5-0601-4cf0-b7c2-89968258c777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00E84E2-BCE1-402C-A189-897633F9C654}">
  <ds:schemaRefs>
    <ds:schemaRef ds:uri="83c4e5ee-5eea-4e8c-8b50-726738bccb6e"/>
    <ds:schemaRef ds:uri="d16efad5-0601-4cf0-b7c2-89968258c777"/>
    <ds:schemaRef ds:uri="fa6a9aea-fb0f-4ddd-aff8-712634b7d5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403</TotalTime>
  <Words>1891</Words>
  <Application>Microsoft Office PowerPoint</Application>
  <PresentationFormat>On-screen Show (4:3)</PresentationFormat>
  <Paragraphs>311</Paragraphs>
  <Slides>34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Calibri</vt:lpstr>
      <vt:lpstr>Source Sans Pro</vt:lpstr>
      <vt:lpstr>Source Sans Pro SemiBold</vt:lpstr>
      <vt:lpstr>Times New Roman</vt:lpstr>
      <vt:lpstr>Custom Design</vt:lpstr>
      <vt:lpstr>2_Custom Design</vt:lpstr>
      <vt:lpstr>1_Custom Design</vt:lpstr>
      <vt:lpstr>3_Custom Design</vt:lpstr>
      <vt:lpstr>PowerPoint Presentation</vt:lpstr>
      <vt:lpstr>PowerPoint Presentation</vt:lpstr>
      <vt:lpstr>Electricidade por residência</vt:lpstr>
      <vt:lpstr>Recurso principal a tecnologias e combustíveis limpos por residência</vt:lpstr>
      <vt:lpstr>Agregados familiares com tecnologias de informação e comunicação por residência</vt:lpstr>
      <vt:lpstr>Agregados familiares com meios de transporte por residência</vt:lpstr>
      <vt:lpstr>Quintis de riqueza</vt:lpstr>
      <vt:lpstr>Quintis de riqueza</vt:lpstr>
      <vt:lpstr>PowerPoint Presentation</vt:lpstr>
      <vt:lpstr>PowerPoint Presentation</vt:lpstr>
      <vt:lpstr>Órfãos por residência </vt:lpstr>
      <vt:lpstr>PowerPoint Presentation</vt:lpstr>
      <vt:lpstr>PowerPoint Presentation</vt:lpstr>
      <vt:lpstr>Taxas de frequência escolar por residência</vt:lpstr>
      <vt:lpstr>Índice de paridade de género :  Taxa liquida de frequência escolar</vt:lpstr>
      <vt:lpstr>Taxa de participação na aprendizagem organizada por sexo</vt:lpstr>
      <vt:lpstr>PowerPoint Presentation</vt:lpstr>
      <vt:lpstr>Mortes resultantes de acidentes de viação por sexo</vt:lpstr>
      <vt:lpstr>Lesões resultantes de acidentes de viação por sexo</vt:lpstr>
      <vt:lpstr>PowerPoint Presentation</vt:lpstr>
      <vt:lpstr>PowerPoint Presentation</vt:lpstr>
      <vt:lpstr>PowerPoint Presentation</vt:lpstr>
      <vt:lpstr>Fonte de água para beber por área de residência</vt:lpstr>
      <vt:lpstr>PowerPoint Presentation</vt:lpstr>
      <vt:lpstr>Pessoa que costuma acarretar água para beber</vt:lpstr>
      <vt:lpstr>Disponabilidade suficiente de água para beber</vt:lpstr>
      <vt:lpstr>Níveis de serviço de saneamento por residência</vt:lpstr>
      <vt:lpstr>Gestão de excrementos no agregado familiar</vt:lpstr>
      <vt:lpstr>Gestão de extrementos no agregado familiar por riqueza</vt:lpstr>
      <vt:lpstr>Lavagem das mãos</vt:lpstr>
      <vt:lpstr>Higiene menstrual</vt:lpstr>
      <vt:lpstr>Qualidade da água para beber: E. Coli</vt:lpstr>
      <vt:lpstr>Serviços de água para beber geridos de forma segura: E. Coli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1</cp:revision>
  <dcterms:created xsi:type="dcterms:W3CDTF">2022-12-05T19:39:34Z</dcterms:created>
  <dcterms:modified xsi:type="dcterms:W3CDTF">2024-05-08T13:44:28Z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e741cdf7-92bc-4e1f-844e-0162cef0cc9c</vt:lpwstr>
  </property>
  <property fmtid="{D5CDD505-2E9C-101B-9397-08002B2CF9AE}" pid="4" name="MediaServiceImageTags">
    <vt:lpwstr/>
  </property>
</Properties>
</file>